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4" r:id="rId3"/>
    <p:sldMasterId id="2147483696" r:id="rId4"/>
    <p:sldMasterId id="2147483708" r:id="rId5"/>
    <p:sldMasterId id="2147483732" r:id="rId6"/>
    <p:sldMasterId id="2147483744" r:id="rId7"/>
    <p:sldMasterId id="2147483756" r:id="rId8"/>
    <p:sldMasterId id="2147483768" r:id="rId9"/>
    <p:sldMasterId id="2147483780" r:id="rId10"/>
    <p:sldMasterId id="2147483792" r:id="rId11"/>
    <p:sldMasterId id="2147483816" r:id="rId12"/>
  </p:sldMasterIdLst>
  <p:notesMasterIdLst>
    <p:notesMasterId r:id="rId72"/>
  </p:notesMasterIdLst>
  <p:sldIdLst>
    <p:sldId id="256" r:id="rId13"/>
    <p:sldId id="259" r:id="rId14"/>
    <p:sldId id="454" r:id="rId15"/>
    <p:sldId id="257" r:id="rId16"/>
    <p:sldId id="261" r:id="rId17"/>
    <p:sldId id="258" r:id="rId18"/>
    <p:sldId id="260" r:id="rId19"/>
    <p:sldId id="410" r:id="rId20"/>
    <p:sldId id="262" r:id="rId21"/>
    <p:sldId id="263" r:id="rId22"/>
    <p:sldId id="264" r:id="rId23"/>
    <p:sldId id="405" r:id="rId24"/>
    <p:sldId id="365" r:id="rId25"/>
    <p:sldId id="370" r:id="rId26"/>
    <p:sldId id="350" r:id="rId27"/>
    <p:sldId id="366" r:id="rId28"/>
    <p:sldId id="397" r:id="rId29"/>
    <p:sldId id="404" r:id="rId30"/>
    <p:sldId id="403" r:id="rId31"/>
    <p:sldId id="378" r:id="rId32"/>
    <p:sldId id="407" r:id="rId33"/>
    <p:sldId id="406" r:id="rId34"/>
    <p:sldId id="422" r:id="rId35"/>
    <p:sldId id="423" r:id="rId36"/>
    <p:sldId id="411" r:id="rId37"/>
    <p:sldId id="444" r:id="rId38"/>
    <p:sldId id="453" r:id="rId39"/>
    <p:sldId id="446" r:id="rId40"/>
    <p:sldId id="424" r:id="rId41"/>
    <p:sldId id="425" r:id="rId42"/>
    <p:sldId id="412" r:id="rId43"/>
    <p:sldId id="426" r:id="rId44"/>
    <p:sldId id="427" r:id="rId45"/>
    <p:sldId id="414" r:id="rId46"/>
    <p:sldId id="430" r:id="rId47"/>
    <p:sldId id="431" r:id="rId48"/>
    <p:sldId id="415" r:id="rId49"/>
    <p:sldId id="432" r:id="rId50"/>
    <p:sldId id="433" r:id="rId51"/>
    <p:sldId id="416" r:id="rId52"/>
    <p:sldId id="450" r:id="rId53"/>
    <p:sldId id="434" r:id="rId54"/>
    <p:sldId id="435" r:id="rId55"/>
    <p:sldId id="417" r:id="rId56"/>
    <p:sldId id="436" r:id="rId57"/>
    <p:sldId id="437" r:id="rId58"/>
    <p:sldId id="419" r:id="rId59"/>
    <p:sldId id="440" r:id="rId60"/>
    <p:sldId id="441" r:id="rId61"/>
    <p:sldId id="420" r:id="rId62"/>
    <p:sldId id="447" r:id="rId63"/>
    <p:sldId id="449" r:id="rId64"/>
    <p:sldId id="418" r:id="rId65"/>
    <p:sldId id="438" r:id="rId66"/>
    <p:sldId id="439" r:id="rId67"/>
    <p:sldId id="452" r:id="rId68"/>
    <p:sldId id="421" r:id="rId69"/>
    <p:sldId id="455" r:id="rId70"/>
    <p:sldId id="45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E5DA"/>
    <a:srgbClr val="135D76"/>
    <a:srgbClr val="07B7CA"/>
    <a:srgbClr val="FFFFFF"/>
    <a:srgbClr val="FEC63D"/>
    <a:srgbClr val="00E3FD"/>
    <a:srgbClr val="EE2538"/>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3"/>
    <p:restoredTop sz="69953"/>
  </p:normalViewPr>
  <p:slideViewPr>
    <p:cSldViewPr snapToGrid="0" snapToObjects="1">
      <p:cViewPr varScale="1">
        <p:scale>
          <a:sx n="75" d="100"/>
          <a:sy n="75" d="100"/>
        </p:scale>
        <p:origin x="19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3F64B4B5-1002-3943-A236-8052FA6DA5FB}" type="datetimeFigureOut">
              <a:rPr lang="en-US" smtClean="0"/>
              <a:t>5/5/21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69E153-050E-3543-8A79-D7BFC214048D}" type="slidenum">
              <a:rPr lang="en-US" smtClean="0"/>
              <a:t>‹#›</a:t>
            </a:fld>
            <a:endParaRPr lang="en-US"/>
          </a:p>
        </p:txBody>
      </p:sp>
    </p:spTree>
    <p:extLst>
      <p:ext uri="{BB962C8B-B14F-4D97-AF65-F5344CB8AC3E}">
        <p14:creationId xmlns:p14="http://schemas.microsoft.com/office/powerpoint/2010/main" val="310038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9E153-050E-3543-8A79-D7BFC214048D}" type="slidenum">
              <a:rPr lang="en-US" smtClean="0"/>
              <a:t>3</a:t>
            </a:fld>
            <a:endParaRPr lang="en-US"/>
          </a:p>
        </p:txBody>
      </p:sp>
    </p:spTree>
    <p:extLst>
      <p:ext uri="{BB962C8B-B14F-4D97-AF65-F5344CB8AC3E}">
        <p14:creationId xmlns:p14="http://schemas.microsoft.com/office/powerpoint/2010/main" val="2956357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4C22BA-E6B3-E443-9764-EA91A858E4A9}" type="slidenum">
              <a:rPr lang="en-US" smtClean="0"/>
              <a:t>14</a:t>
            </a:fld>
            <a:endParaRPr lang="en-US"/>
          </a:p>
        </p:txBody>
      </p:sp>
    </p:spTree>
    <p:extLst>
      <p:ext uri="{BB962C8B-B14F-4D97-AF65-F5344CB8AC3E}">
        <p14:creationId xmlns:p14="http://schemas.microsoft.com/office/powerpoint/2010/main" val="3991540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source: https://</a:t>
            </a:r>
            <a:r>
              <a:rPr lang="en-US" dirty="0" err="1"/>
              <a:t>www.fda.gov</a:t>
            </a:r>
            <a:r>
              <a:rPr lang="en-US" dirty="0"/>
              <a:t>/vaccines-blood-biologics/development-approval-process-</a:t>
            </a:r>
            <a:r>
              <a:rPr lang="en-US" dirty="0" err="1"/>
              <a:t>cber</a:t>
            </a:r>
            <a:r>
              <a:rPr lang="en-US" dirty="0"/>
              <a:t>/vaccine-development-101#:~:text=Standardized%20and%20validated%20tests%20are,people%20in%20the%20control%20group.</a:t>
            </a:r>
          </a:p>
          <a:p>
            <a:r>
              <a:rPr lang="en-US" dirty="0"/>
              <a:t>https://</a:t>
            </a:r>
            <a:r>
              <a:rPr lang="en-US" dirty="0" err="1"/>
              <a:t>www.fda.gov</a:t>
            </a:r>
            <a:r>
              <a:rPr lang="en-US" dirty="0"/>
              <a:t>/food/information-consumers-using-dietary-supplements/questions-and-answers-dietary-supplements</a:t>
            </a:r>
          </a:p>
        </p:txBody>
      </p:sp>
      <p:sp>
        <p:nvSpPr>
          <p:cNvPr id="4" name="Slide Number Placeholder 3"/>
          <p:cNvSpPr>
            <a:spLocks noGrp="1"/>
          </p:cNvSpPr>
          <p:nvPr>
            <p:ph type="sldNum" sz="quarter" idx="5"/>
          </p:nvPr>
        </p:nvSpPr>
        <p:spPr/>
        <p:txBody>
          <a:bodyPr/>
          <a:lstStyle/>
          <a:p>
            <a:fld id="{0E69E153-050E-3543-8A79-D7BFC214048D}" type="slidenum">
              <a:rPr lang="en-US" smtClean="0"/>
              <a:t>15</a:t>
            </a:fld>
            <a:endParaRPr lang="en-US"/>
          </a:p>
        </p:txBody>
      </p:sp>
    </p:spTree>
    <p:extLst>
      <p:ext uri="{BB962C8B-B14F-4D97-AF65-F5344CB8AC3E}">
        <p14:creationId xmlns:p14="http://schemas.microsoft.com/office/powerpoint/2010/main" val="893674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vaccines can be used, they have to be tested to make sure they’re safe and work like they’re supposed to. Researchers often start the testing in the laboratory — first in cells, then in animals. When they think they have a good vaccine candidate, they apply to test the vaccine in adult volunteers. </a:t>
            </a:r>
          </a:p>
          <a:p>
            <a:endParaRPr lang="en-US" dirty="0"/>
          </a:p>
          <a:p>
            <a:r>
              <a:rPr lang="en-US" dirty="0"/>
              <a:t>The first phase of human, or clinical, trials only involves a small number of people to make sure that the vaccine is safe and doesn’t cause any serious side effects. They also look at things like how the dose affects how the body responds. If everything looks good in this phase, then the candidate moves onto phase 2, which generally has a larger number of people. Hundreds instead of dozens. In this phase, researchers are looking at again 1. Is the vaccine safe? Are people responding to the vaccine by making antibodies? And 3. What are the side effects? </a:t>
            </a:r>
          </a:p>
          <a:p>
            <a:r>
              <a:rPr lang="en-US" dirty="0"/>
              <a:t>If the vaccine looks like it’s safe and works in that phase, then it will move onto phase 3 trials, which are typically really large — generally including thousands, if not tens of thousands of people, some of whom will get the vaccine, some of whom will get a placebo (like a shot of saline solution or another vaccine typically given to that age group). In this 3</a:t>
            </a:r>
            <a:r>
              <a:rPr lang="en-US" baseline="30000" dirty="0"/>
              <a:t>rd</a:t>
            </a:r>
            <a:r>
              <a:rPr lang="en-US" dirty="0"/>
              <a:t> phase, researchers are looking at 1. is the vaccine safe, 2. does it work, and — most importantly — 3. how do the people who get the vaccine compare to those who didn’t? This 3</a:t>
            </a:r>
            <a:r>
              <a:rPr lang="en-US" baseline="30000" dirty="0"/>
              <a:t>rd</a:t>
            </a:r>
            <a:r>
              <a:rPr lang="en-US" dirty="0"/>
              <a:t> phase tells us how effective the vaccine was at protecting people from getting seriously sick. </a:t>
            </a:r>
          </a:p>
          <a:p>
            <a:endParaRPr lang="en-US" dirty="0"/>
          </a:p>
          <a:p>
            <a:r>
              <a:rPr lang="en-US" dirty="0"/>
              <a:t>These phases are often done one right after another, but they don’t have to be. Sometimes, phases are combined — such as doing phase 1 and phase 2 at the same time. Or if the early trial results look good, then they might start recruiting volunteers for the next phase before the previous phase has totally wrapped up. But while these phases can overlap or be grouped together, none of them can be skipped. Even the COVID vaccines, which were developed in a very short amount of time, had to go through clinical trials before they could be used in the general public. </a:t>
            </a:r>
          </a:p>
          <a:p>
            <a:endParaRPr lang="en-US" dirty="0"/>
          </a:p>
          <a:p>
            <a:r>
              <a:rPr lang="en-US" dirty="0"/>
              <a:t>These clinical trials are crucial because they help answer an extremely important question: Do the benefits of the vaccine outweigh the risks? The answer has to be yes for the vaccine to be authorized in the U.S., and it’s a question we keep asking for as long as people get vaccinated. </a:t>
            </a:r>
          </a:p>
          <a:p>
            <a:endParaRPr lang="en-US" dirty="0"/>
          </a:p>
          <a:p>
            <a:r>
              <a:rPr lang="en-US" dirty="0"/>
              <a:t>Info source: https://</a:t>
            </a:r>
            <a:r>
              <a:rPr lang="en-US" dirty="0" err="1"/>
              <a:t>www.fda.gov</a:t>
            </a:r>
            <a:r>
              <a:rPr lang="en-US" dirty="0"/>
              <a:t>/vaccines-blood-biologics/development-approval-process-</a:t>
            </a:r>
            <a:r>
              <a:rPr lang="en-US" dirty="0" err="1"/>
              <a:t>cber</a:t>
            </a:r>
            <a:r>
              <a:rPr lang="en-US" dirty="0"/>
              <a:t>/vaccine-development-101#:~:text=Standardized%20and%20validated%20tests%20are,people%20in%20the%20control%20group.</a:t>
            </a:r>
          </a:p>
          <a:p>
            <a:r>
              <a:rPr lang="en-US" dirty="0"/>
              <a:t> </a:t>
            </a:r>
          </a:p>
        </p:txBody>
      </p:sp>
      <p:sp>
        <p:nvSpPr>
          <p:cNvPr id="4" name="Slide Number Placeholder 3"/>
          <p:cNvSpPr>
            <a:spLocks noGrp="1"/>
          </p:cNvSpPr>
          <p:nvPr>
            <p:ph type="sldNum" sz="quarter" idx="5"/>
          </p:nvPr>
        </p:nvSpPr>
        <p:spPr/>
        <p:txBody>
          <a:bodyPr/>
          <a:lstStyle/>
          <a:p>
            <a:fld id="{D74C22BA-E6B3-E443-9764-EA91A858E4A9}" type="slidenum">
              <a:rPr lang="en-US" smtClean="0"/>
              <a:t>16</a:t>
            </a:fld>
            <a:endParaRPr lang="en-US"/>
          </a:p>
        </p:txBody>
      </p:sp>
    </p:spTree>
    <p:extLst>
      <p:ext uri="{BB962C8B-B14F-4D97-AF65-F5344CB8AC3E}">
        <p14:creationId xmlns:p14="http://schemas.microsoft.com/office/powerpoint/2010/main" val="4061882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All of those factors came together to help clear away hurdles that usually slow down vaccine researchers and manufacturers. </a:t>
            </a:r>
          </a:p>
          <a:p>
            <a:pPr marL="0" indent="0">
              <a:buNone/>
            </a:pPr>
            <a:endParaRPr lang="en-US" dirty="0"/>
          </a:p>
          <a:p>
            <a:r>
              <a:rPr lang="en-US" sz="1200" dirty="0">
                <a:solidFill>
                  <a:schemeClr val="bg1">
                    <a:lumMod val="50000"/>
                  </a:schemeClr>
                </a:solidFill>
                <a:latin typeface="Century Gothic" panose="020B0502020202020204" pitchFamily="34" charset="0"/>
              </a:rPr>
              <a:t>Info sources: Children’s Hospital of Philadelphia, https://</a:t>
            </a:r>
            <a:r>
              <a:rPr lang="en-US" sz="1200" dirty="0" err="1">
                <a:solidFill>
                  <a:schemeClr val="bg1">
                    <a:lumMod val="50000"/>
                  </a:schemeClr>
                </a:solidFill>
                <a:latin typeface="Century Gothic" panose="020B0502020202020204" pitchFamily="34" charset="0"/>
              </a:rPr>
              <a:t>www.chop.edu</a:t>
            </a:r>
            <a:r>
              <a:rPr lang="en-US" sz="1200" dirty="0">
                <a:solidFill>
                  <a:schemeClr val="bg1">
                    <a:lumMod val="50000"/>
                  </a:schemeClr>
                </a:solidFill>
                <a:latin typeface="Century Gothic" panose="020B0502020202020204" pitchFamily="34" charset="0"/>
              </a:rPr>
              <a:t>/centers-programs/vaccine-education-center/making-vaccines/prevent-covid</a:t>
            </a:r>
            <a:br>
              <a:rPr lang="en-US" sz="1200" dirty="0">
                <a:solidFill>
                  <a:schemeClr val="bg1">
                    <a:lumMod val="50000"/>
                  </a:schemeClr>
                </a:solidFill>
                <a:latin typeface="Century Gothic" panose="020B0502020202020204" pitchFamily="34" charset="0"/>
              </a:rPr>
            </a:br>
            <a:r>
              <a:rPr lang="en-US" sz="1200" dirty="0">
                <a:solidFill>
                  <a:schemeClr val="bg1">
                    <a:lumMod val="50000"/>
                  </a:schemeClr>
                </a:solidFill>
                <a:latin typeface="Century Gothic" panose="020B0502020202020204" pitchFamily="34" charset="0"/>
              </a:rPr>
              <a:t>KHN, https://</a:t>
            </a:r>
            <a:r>
              <a:rPr lang="en-US" sz="1200" dirty="0" err="1">
                <a:solidFill>
                  <a:schemeClr val="bg1">
                    <a:lumMod val="50000"/>
                  </a:schemeClr>
                </a:solidFill>
                <a:latin typeface="Century Gothic" panose="020B0502020202020204" pitchFamily="34" charset="0"/>
              </a:rPr>
              <a:t>khn.org</a:t>
            </a:r>
            <a:r>
              <a:rPr lang="en-US" sz="1200" dirty="0">
                <a:solidFill>
                  <a:schemeClr val="bg1">
                    <a:lumMod val="50000"/>
                  </a:schemeClr>
                </a:solidFill>
                <a:latin typeface="Century Gothic" panose="020B0502020202020204" pitchFamily="34" charset="0"/>
              </a:rPr>
              <a:t>/news/test-sites-quickly-attract-thousands-for-covid-19-vaccine-study/</a:t>
            </a:r>
          </a:p>
          <a:p>
            <a:r>
              <a:rPr lang="en-US" sz="1200" dirty="0">
                <a:solidFill>
                  <a:schemeClr val="bg1">
                    <a:lumMod val="50000"/>
                  </a:schemeClr>
                </a:solidFill>
                <a:latin typeface="Century Gothic" panose="020B0502020202020204" pitchFamily="34" charset="0"/>
              </a:rPr>
              <a:t>Nature, https://</a:t>
            </a:r>
            <a:r>
              <a:rPr lang="en-US" sz="1200" dirty="0" err="1">
                <a:solidFill>
                  <a:schemeClr val="bg1">
                    <a:lumMod val="50000"/>
                  </a:schemeClr>
                </a:solidFill>
                <a:latin typeface="Century Gothic" panose="020B0502020202020204" pitchFamily="34" charset="0"/>
              </a:rPr>
              <a:t>www.nature.com</a:t>
            </a:r>
            <a:r>
              <a:rPr lang="en-US" sz="1200" dirty="0">
                <a:solidFill>
                  <a:schemeClr val="bg1">
                    <a:lumMod val="50000"/>
                  </a:schemeClr>
                </a:solidFill>
                <a:latin typeface="Century Gothic" panose="020B0502020202020204" pitchFamily="34" charset="0"/>
              </a:rPr>
              <a:t>/articles/d41586-020-03626-1 </a:t>
            </a:r>
          </a:p>
          <a:p>
            <a:pPr marL="0" indent="0">
              <a:buNone/>
            </a:pPr>
            <a:endParaRPr lang="en-US" dirty="0"/>
          </a:p>
        </p:txBody>
      </p:sp>
      <p:sp>
        <p:nvSpPr>
          <p:cNvPr id="4" name="Slide Number Placeholder 3"/>
          <p:cNvSpPr>
            <a:spLocks noGrp="1"/>
          </p:cNvSpPr>
          <p:nvPr>
            <p:ph type="sldNum" sz="quarter" idx="5"/>
          </p:nvPr>
        </p:nvSpPr>
        <p:spPr/>
        <p:txBody>
          <a:bodyPr/>
          <a:lstStyle/>
          <a:p>
            <a:fld id="{5B045206-D626-8B43-9A61-8570599B51A1}" type="slidenum">
              <a:rPr lang="en-US" smtClean="0"/>
              <a:t>17</a:t>
            </a:fld>
            <a:endParaRPr lang="en-US"/>
          </a:p>
        </p:txBody>
      </p:sp>
    </p:spTree>
    <p:extLst>
      <p:ext uri="{BB962C8B-B14F-4D97-AF65-F5344CB8AC3E}">
        <p14:creationId xmlns:p14="http://schemas.microsoft.com/office/powerpoint/2010/main" val="832331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latin typeface="Century Gothic" panose="020B0502020202020204" pitchFamily="34" charset="0"/>
              </a:rPr>
              <a:t>Source: CDC, https://</a:t>
            </a:r>
            <a:r>
              <a:rPr lang="en-US" sz="1200" dirty="0" err="1">
                <a:solidFill>
                  <a:schemeClr val="bg1">
                    <a:lumMod val="50000"/>
                  </a:schemeClr>
                </a:solidFill>
                <a:latin typeface="Century Gothic" panose="020B0502020202020204" pitchFamily="34" charset="0"/>
              </a:rPr>
              <a:t>www.cdc.gov</a:t>
            </a:r>
            <a:r>
              <a:rPr lang="en-US" sz="1200" dirty="0">
                <a:solidFill>
                  <a:schemeClr val="bg1">
                    <a:lumMod val="50000"/>
                  </a:schemeClr>
                </a:solidFill>
                <a:latin typeface="Century Gothic" panose="020B0502020202020204" pitchFamily="34" charset="0"/>
              </a:rPr>
              <a:t>/vaccines/covid-19/downloads/journey-of-covid-19-vaccine-508.pdf</a:t>
            </a:r>
          </a:p>
          <a:p>
            <a:endParaRPr lang="en-US" dirty="0"/>
          </a:p>
        </p:txBody>
      </p:sp>
      <p:sp>
        <p:nvSpPr>
          <p:cNvPr id="4" name="Slide Number Placeholder 3"/>
          <p:cNvSpPr>
            <a:spLocks noGrp="1"/>
          </p:cNvSpPr>
          <p:nvPr>
            <p:ph type="sldNum" sz="quarter" idx="5"/>
          </p:nvPr>
        </p:nvSpPr>
        <p:spPr/>
        <p:txBody>
          <a:bodyPr/>
          <a:lstStyle/>
          <a:p>
            <a:fld id="{D74C22BA-E6B3-E443-9764-EA91A858E4A9}" type="slidenum">
              <a:rPr lang="en-US" smtClean="0"/>
              <a:t>18</a:t>
            </a:fld>
            <a:endParaRPr lang="en-US"/>
          </a:p>
        </p:txBody>
      </p:sp>
    </p:spTree>
    <p:extLst>
      <p:ext uri="{BB962C8B-B14F-4D97-AF65-F5344CB8AC3E}">
        <p14:creationId xmlns:p14="http://schemas.microsoft.com/office/powerpoint/2010/main" val="704187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9E153-050E-3543-8A79-D7BFC214048D}" type="slidenum">
              <a:rPr lang="en-US" smtClean="0"/>
              <a:t>19</a:t>
            </a:fld>
            <a:endParaRPr lang="en-US"/>
          </a:p>
        </p:txBody>
      </p:sp>
    </p:spTree>
    <p:extLst>
      <p:ext uri="{BB962C8B-B14F-4D97-AF65-F5344CB8AC3E}">
        <p14:creationId xmlns:p14="http://schemas.microsoft.com/office/powerpoint/2010/main" val="3395630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4C22BA-E6B3-E443-9764-EA91A858E4A9}" type="slidenum">
              <a:rPr lang="en-US" smtClean="0"/>
              <a:t>20</a:t>
            </a:fld>
            <a:endParaRPr lang="en-US"/>
          </a:p>
        </p:txBody>
      </p:sp>
    </p:spTree>
    <p:extLst>
      <p:ext uri="{BB962C8B-B14F-4D97-AF65-F5344CB8AC3E}">
        <p14:creationId xmlns:p14="http://schemas.microsoft.com/office/powerpoint/2010/main" val="3999425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4C22BA-E6B3-E443-9764-EA91A858E4A9}" type="slidenum">
              <a:rPr lang="en-US" smtClean="0"/>
              <a:t>21</a:t>
            </a:fld>
            <a:endParaRPr lang="en-US"/>
          </a:p>
        </p:txBody>
      </p:sp>
    </p:spTree>
    <p:extLst>
      <p:ext uri="{BB962C8B-B14F-4D97-AF65-F5344CB8AC3E}">
        <p14:creationId xmlns:p14="http://schemas.microsoft.com/office/powerpoint/2010/main" val="225638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263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84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www.cdc.gov</a:t>
            </a:r>
            <a:r>
              <a:rPr lang="en-US" dirty="0"/>
              <a:t>/coronavirus/2019-ncov/vaccines/</a:t>
            </a:r>
            <a:r>
              <a:rPr lang="en-US" dirty="0" err="1"/>
              <a:t>faq.html</a:t>
            </a:r>
            <a:r>
              <a:rPr lang="en-US" dirty="0"/>
              <a:t>#:~:text=Who%20is%20paying%20for%20the,Charge%20you%20for%20the%20vaccine</a:t>
            </a:r>
          </a:p>
          <a:p>
            <a:r>
              <a:rPr lang="en-US" dirty="0"/>
              <a:t>https://</a:t>
            </a:r>
            <a:r>
              <a:rPr lang="en-US" dirty="0" err="1"/>
              <a:t>www.dhs.gov</a:t>
            </a:r>
            <a:r>
              <a:rPr lang="en-US" dirty="0"/>
              <a:t>/news/2021/02/01/dhs-statement-equal-access-covid-19-vaccines-and-vaccine-distribution-sites</a:t>
            </a:r>
          </a:p>
        </p:txBody>
      </p:sp>
      <p:sp>
        <p:nvSpPr>
          <p:cNvPr id="4" name="Slide Number Placeholder 3"/>
          <p:cNvSpPr>
            <a:spLocks noGrp="1"/>
          </p:cNvSpPr>
          <p:nvPr>
            <p:ph type="sldNum" sz="quarter" idx="5"/>
          </p:nvPr>
        </p:nvSpPr>
        <p:spPr/>
        <p:txBody>
          <a:bodyPr/>
          <a:lstStyle/>
          <a:p>
            <a:fld id="{0E69E153-050E-3543-8A79-D7BFC214048D}" type="slidenum">
              <a:rPr lang="en-US" smtClean="0"/>
              <a:t>5</a:t>
            </a:fld>
            <a:endParaRPr lang="en-US"/>
          </a:p>
        </p:txBody>
      </p:sp>
    </p:spTree>
    <p:extLst>
      <p:ext uri="{BB962C8B-B14F-4D97-AF65-F5344CB8AC3E}">
        <p14:creationId xmlns:p14="http://schemas.microsoft.com/office/powerpoint/2010/main" val="2005522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034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404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source: https://</a:t>
            </a:r>
            <a:r>
              <a:rPr lang="en-US" dirty="0" err="1"/>
              <a:t>www.cdc.gov</a:t>
            </a:r>
            <a:r>
              <a:rPr lang="en-US" dirty="0"/>
              <a:t>/</a:t>
            </a:r>
            <a:r>
              <a:rPr lang="en-US" dirty="0" err="1"/>
              <a:t>mmwr</a:t>
            </a:r>
            <a:r>
              <a:rPr lang="en-US" dirty="0"/>
              <a:t>/volumes/70/</a:t>
            </a:r>
            <a:r>
              <a:rPr lang="en-US" dirty="0" err="1"/>
              <a:t>wr</a:t>
            </a:r>
            <a:r>
              <a:rPr lang="en-US" dirty="0"/>
              <a:t>/mm7018e2.htm</a:t>
            </a:r>
          </a:p>
          <a:p>
            <a:endParaRPr lang="en-US" dirty="0"/>
          </a:p>
        </p:txBody>
      </p:sp>
      <p:sp>
        <p:nvSpPr>
          <p:cNvPr id="4" name="Slide Number Placeholder 3"/>
          <p:cNvSpPr>
            <a:spLocks noGrp="1"/>
          </p:cNvSpPr>
          <p:nvPr>
            <p:ph type="sldNum" sz="quarter" idx="5"/>
          </p:nvPr>
        </p:nvSpPr>
        <p:spPr/>
        <p:txBody>
          <a:bodyPr/>
          <a:lstStyle/>
          <a:p>
            <a:fld id="{0E69E153-050E-3543-8A79-D7BFC214048D}" type="slidenum">
              <a:rPr lang="en-US" smtClean="0"/>
              <a:t>26</a:t>
            </a:fld>
            <a:endParaRPr lang="en-US"/>
          </a:p>
        </p:txBody>
      </p:sp>
    </p:spTree>
    <p:extLst>
      <p:ext uri="{BB962C8B-B14F-4D97-AF65-F5344CB8AC3E}">
        <p14:creationId xmlns:p14="http://schemas.microsoft.com/office/powerpoint/2010/main" val="4199779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Info source: https://</a:t>
            </a:r>
            <a:r>
              <a:rPr lang="en-US" i="1" dirty="0" err="1"/>
              <a:t>www.cdc.gov</a:t>
            </a:r>
            <a:r>
              <a:rPr lang="en-US" i="1" dirty="0"/>
              <a:t>/vaccines/</a:t>
            </a:r>
            <a:r>
              <a:rPr lang="en-US" i="1" dirty="0" err="1"/>
              <a:t>acip</a:t>
            </a:r>
            <a:r>
              <a:rPr lang="en-US" i="1" dirty="0"/>
              <a:t>/meetings/downloads/slides-2021-04-23/06-COVID-Oliver-508.pdf</a:t>
            </a:r>
          </a:p>
          <a:p>
            <a:endParaRPr lang="en-US" i="0" dirty="0"/>
          </a:p>
          <a:p>
            <a:r>
              <a:rPr lang="en-US" i="0" dirty="0"/>
              <a:t>Health experts investigated and again asked the question: When we include this rare but serious side effect in our analysis, do the benefits of this vaccine still outweigh the risks?</a:t>
            </a:r>
          </a:p>
          <a:p>
            <a:r>
              <a:rPr lang="en-US" i="0" dirty="0"/>
              <a:t>And the answer they came to after hours of discussion was yes. Getting sick with COVID is still the much bigger risk, even for healthy young adults. </a:t>
            </a:r>
          </a:p>
          <a:p>
            <a:endParaRPr lang="en-US" i="0" dirty="0"/>
          </a:p>
          <a:p>
            <a:r>
              <a:rPr lang="en-US" i="0" dirty="0"/>
              <a:t>Health experts actually did a lot of math to help answer this risk vs. benefits question. They looked at, given what we know, how many cases of TTS (the rare blood clots with low platelets) would we expect for every 1 million doses of the vaccine, compared to how many deaths or hospitalizations would we expect due to COVID in that same population. </a:t>
            </a:r>
          </a:p>
          <a:p>
            <a:endParaRPr lang="en-US" i="0" dirty="0"/>
          </a:p>
          <a:p>
            <a:r>
              <a:rPr lang="en-US" i="0" dirty="0"/>
              <a:t>Even when we look at the group most at risk for this particular condition after getting the J&amp;J vaccine — that is, women ages 18-49 — the benefits clearly outweigh the risks. The vaccine would lead to an estimated 7 cases of TTS, but it would prevent 6 deaths and nearly 300 hospitalizations. </a:t>
            </a:r>
          </a:p>
          <a:p>
            <a:endParaRPr lang="en-US" i="0" dirty="0"/>
          </a:p>
          <a:p>
            <a:r>
              <a:rPr lang="en-US" i="0" dirty="0"/>
              <a:t>The numbers were even more clear for other groups like women over 50 and adult men of any age. </a:t>
            </a:r>
          </a:p>
          <a:p>
            <a:endParaRPr lang="en-US" i="0" dirty="0"/>
          </a:p>
          <a:p>
            <a:r>
              <a:rPr lang="en-US" i="0" dirty="0"/>
              <a:t>This is what led health experts to lift the pause and start vaccinating again. COVID is still very much here and it’s still hurting a lot of people. So while the J&amp;J vaccine might lead to this very rare risk, it would also protect a lot more people from getting seriously sick or dying from COVID.  </a:t>
            </a:r>
            <a:endParaRPr lang="en-US" i="1" dirty="0"/>
          </a:p>
        </p:txBody>
      </p:sp>
      <p:sp>
        <p:nvSpPr>
          <p:cNvPr id="4" name="Slide Number Placeholder 3"/>
          <p:cNvSpPr>
            <a:spLocks noGrp="1"/>
          </p:cNvSpPr>
          <p:nvPr>
            <p:ph type="sldNum" sz="quarter" idx="5"/>
          </p:nvPr>
        </p:nvSpPr>
        <p:spPr/>
        <p:txBody>
          <a:bodyPr/>
          <a:lstStyle/>
          <a:p>
            <a:fld id="{0E69E153-050E-3543-8A79-D7BFC214048D}" type="slidenum">
              <a:rPr lang="en-US" smtClean="0"/>
              <a:t>27</a:t>
            </a:fld>
            <a:endParaRPr lang="en-US"/>
          </a:p>
        </p:txBody>
      </p:sp>
    </p:spTree>
    <p:extLst>
      <p:ext uri="{BB962C8B-B14F-4D97-AF65-F5344CB8AC3E}">
        <p14:creationId xmlns:p14="http://schemas.microsoft.com/office/powerpoint/2010/main" val="919508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Source: https://</a:t>
            </a:r>
            <a:r>
              <a:rPr lang="en-US" dirty="0" err="1"/>
              <a:t>www.cdc.gov</a:t>
            </a:r>
            <a:r>
              <a:rPr lang="en-US" dirty="0"/>
              <a:t>/coronavirus/2019-ncov/vaccines/safety/</a:t>
            </a:r>
            <a:r>
              <a:rPr lang="en-US" dirty="0" err="1"/>
              <a:t>JJUpdate.html#symptoms-list</a:t>
            </a:r>
            <a:endParaRPr lang="en-US" dirty="0"/>
          </a:p>
          <a:p>
            <a:endParaRPr lang="en-US" dirty="0"/>
          </a:p>
        </p:txBody>
      </p:sp>
      <p:sp>
        <p:nvSpPr>
          <p:cNvPr id="4" name="Slide Number Placeholder 3"/>
          <p:cNvSpPr>
            <a:spLocks noGrp="1"/>
          </p:cNvSpPr>
          <p:nvPr>
            <p:ph type="sldNum" sz="quarter" idx="5"/>
          </p:nvPr>
        </p:nvSpPr>
        <p:spPr/>
        <p:txBody>
          <a:bodyPr/>
          <a:lstStyle/>
          <a:p>
            <a:fld id="{D74C22BA-E6B3-E443-9764-EA91A858E4A9}" type="slidenum">
              <a:rPr lang="en-US" smtClean="0"/>
              <a:t>28</a:t>
            </a:fld>
            <a:endParaRPr lang="en-US"/>
          </a:p>
        </p:txBody>
      </p:sp>
    </p:spTree>
    <p:extLst>
      <p:ext uri="{BB962C8B-B14F-4D97-AF65-F5344CB8AC3E}">
        <p14:creationId xmlns:p14="http://schemas.microsoft.com/office/powerpoint/2010/main" val="1915680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741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365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308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898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672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Johnson and Johnson is 1 dose is because that’s what they found worked the best in clinical trials. </a:t>
            </a:r>
          </a:p>
          <a:p>
            <a:endParaRPr lang="en-US" dirty="0"/>
          </a:p>
          <a:p>
            <a:r>
              <a:rPr lang="en-US" dirty="0"/>
              <a:t>You might notice I don’t have effectiveness percentages on this slide. And the reason I don’t is because it’s very hard to compare them. They were all tested in clinical trials, but those clinical trials happened at different points in the pandemic. Pfizer’s trials, for example, happened in the fall, while Johnson &amp; Johnson’s happened in the winter, after different versions of the virus started circulating. We know that some of the variants are a little smarter at getting around our body’s defenses, so it’s possible that if Pfizer’s or </a:t>
            </a:r>
            <a:r>
              <a:rPr lang="en-US" dirty="0" err="1"/>
              <a:t>Moderna’s</a:t>
            </a:r>
            <a:r>
              <a:rPr lang="en-US" dirty="0"/>
              <a:t> trial were to happen right now — or if Johnson &amp; Johnson’s had been tested in the fall —they might have had a different effectiveness number. There were also differences in how they defined effective. As we get more information and more studies are done, we might get a better sense for how these vaccines compare. But right now, the important thing to note is that all three of these vaccines are phenomenal at protecting people from being hospitalized or dying from COVID. And that’s really the reason we vaccinate.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 Sources: </a:t>
            </a:r>
            <a:r>
              <a:rPr lang="en-US" sz="1200" dirty="0" err="1">
                <a:solidFill>
                  <a:schemeClr val="bg1">
                    <a:lumMod val="50000"/>
                  </a:schemeClr>
                </a:solidFill>
                <a:latin typeface="Arial" panose="020B0604020202020204" pitchFamily="34" charset="0"/>
                <a:cs typeface="Arial" panose="020B0604020202020204" pitchFamily="34" charset="0"/>
              </a:rPr>
              <a:t>Cdc.gov</a:t>
            </a:r>
            <a:r>
              <a:rPr lang="en-US" sz="1200" dirty="0">
                <a:solidFill>
                  <a:schemeClr val="bg1">
                    <a:lumMod val="50000"/>
                  </a:schemeClr>
                </a:solidFill>
                <a:latin typeface="Arial" panose="020B0604020202020204" pitchFamily="34" charset="0"/>
                <a:cs typeface="Arial" panose="020B0604020202020204" pitchFamily="34" charset="0"/>
              </a:rPr>
              <a:t>/vaccines/covid-19/info-by-product/clinical-</a:t>
            </a:r>
            <a:r>
              <a:rPr lang="en-US" sz="1200" dirty="0" err="1">
                <a:solidFill>
                  <a:schemeClr val="bg1">
                    <a:lumMod val="50000"/>
                  </a:schemeClr>
                </a:solidFill>
                <a:latin typeface="Arial" panose="020B0604020202020204" pitchFamily="34" charset="0"/>
                <a:cs typeface="Arial" panose="020B0604020202020204" pitchFamily="34" charset="0"/>
              </a:rPr>
              <a:t>considerations.html</a:t>
            </a:r>
            <a:endParaRPr lang="en-US" sz="1200" dirty="0">
              <a:solidFill>
                <a:schemeClr val="bg1">
                  <a:lumMod val="50000"/>
                </a:schemeClr>
              </a:solidFill>
              <a:latin typeface="Arial" panose="020B0604020202020204" pitchFamily="34" charset="0"/>
              <a:cs typeface="Arial" panose="020B0604020202020204" pitchFamily="34" charset="0"/>
            </a:endParaRPr>
          </a:p>
          <a:p>
            <a:r>
              <a:rPr lang="en-US" dirty="0"/>
              <a:t>https://</a:t>
            </a:r>
            <a:r>
              <a:rPr lang="en-US" dirty="0" err="1"/>
              <a:t>www.cdc.gov</a:t>
            </a:r>
            <a:r>
              <a:rPr lang="en-US" dirty="0"/>
              <a:t>/coronavirus/2019-ncov/if-you-are-sick/end-home-</a:t>
            </a:r>
            <a:r>
              <a:rPr lang="en-US" dirty="0" err="1"/>
              <a:t>isolation.html</a:t>
            </a:r>
            <a:endParaRPr lang="en-US" dirty="0"/>
          </a:p>
          <a:p>
            <a:endParaRPr lang="en-US" dirty="0"/>
          </a:p>
        </p:txBody>
      </p:sp>
      <p:sp>
        <p:nvSpPr>
          <p:cNvPr id="4" name="Slide Number Placeholder 3"/>
          <p:cNvSpPr>
            <a:spLocks noGrp="1"/>
          </p:cNvSpPr>
          <p:nvPr>
            <p:ph type="sldNum" sz="quarter" idx="5"/>
          </p:nvPr>
        </p:nvSpPr>
        <p:spPr/>
        <p:txBody>
          <a:bodyPr/>
          <a:lstStyle/>
          <a:p>
            <a:fld id="{0E69E153-050E-3543-8A79-D7BFC214048D}" type="slidenum">
              <a:rPr lang="en-US" smtClean="0"/>
              <a:t>7</a:t>
            </a:fld>
            <a:endParaRPr lang="en-US"/>
          </a:p>
        </p:txBody>
      </p:sp>
    </p:spTree>
    <p:extLst>
      <p:ext uri="{BB962C8B-B14F-4D97-AF65-F5344CB8AC3E}">
        <p14:creationId xmlns:p14="http://schemas.microsoft.com/office/powerpoint/2010/main" val="2081718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233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851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176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990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source: https://</a:t>
            </a:r>
            <a:r>
              <a:rPr lang="en-US" dirty="0" err="1"/>
              <a:t>jamanetwork.com</a:t>
            </a:r>
            <a:r>
              <a:rPr lang="en-US" dirty="0"/>
              <a:t>/journals/</a:t>
            </a:r>
            <a:r>
              <a:rPr lang="en-US" dirty="0" err="1"/>
              <a:t>jama</a:t>
            </a:r>
            <a:r>
              <a:rPr lang="en-US" dirty="0"/>
              <a:t>/</a:t>
            </a:r>
            <a:r>
              <a:rPr lang="en-US" dirty="0" err="1"/>
              <a:t>fullarticle</a:t>
            </a:r>
            <a:r>
              <a:rPr lang="en-US" dirty="0"/>
              <a:t>/2777785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575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4334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220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9E153-050E-3543-8A79-D7BFC214048D}" type="slidenum">
              <a:rPr lang="en-US" smtClean="0"/>
              <a:t>41</a:t>
            </a:fld>
            <a:endParaRPr lang="en-US"/>
          </a:p>
        </p:txBody>
      </p:sp>
    </p:spTree>
    <p:extLst>
      <p:ext uri="{BB962C8B-B14F-4D97-AF65-F5344CB8AC3E}">
        <p14:creationId xmlns:p14="http://schemas.microsoft.com/office/powerpoint/2010/main" val="12252984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476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622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latin typeface="Century Gothic" panose="020B0502020202020204" pitchFamily="34" charset="0"/>
              </a:rPr>
              <a:t>Source: CDC, https://</a:t>
            </a:r>
            <a:r>
              <a:rPr lang="en-US" sz="1200" dirty="0" err="1">
                <a:solidFill>
                  <a:schemeClr val="bg1">
                    <a:lumMod val="50000"/>
                  </a:schemeClr>
                </a:solidFill>
                <a:latin typeface="Century Gothic" panose="020B0502020202020204" pitchFamily="34" charset="0"/>
              </a:rPr>
              <a:t>www.cdc.gov</a:t>
            </a:r>
            <a:r>
              <a:rPr lang="en-US" sz="1200" dirty="0">
                <a:solidFill>
                  <a:schemeClr val="bg1">
                    <a:lumMod val="50000"/>
                  </a:schemeClr>
                </a:solidFill>
                <a:latin typeface="Century Gothic" panose="020B0502020202020204" pitchFamily="34" charset="0"/>
              </a:rPr>
              <a:t>/coronavirus/2019-ncov/vaccines/expect/</a:t>
            </a:r>
            <a:r>
              <a:rPr lang="en-US" sz="1200" dirty="0" err="1">
                <a:solidFill>
                  <a:schemeClr val="bg1">
                    <a:lumMod val="50000"/>
                  </a:schemeClr>
                </a:solidFill>
                <a:latin typeface="Century Gothic" panose="020B0502020202020204" pitchFamily="34" charset="0"/>
              </a:rPr>
              <a:t>after.html</a:t>
            </a:r>
            <a:r>
              <a:rPr lang="en-US" sz="1200" dirty="0">
                <a:solidFill>
                  <a:schemeClr val="bg1">
                    <a:lumMod val="50000"/>
                  </a:schemeClr>
                </a:solidFill>
                <a:latin typeface="Century Gothic" panose="020B0502020202020204" pitchFamily="34" charset="0"/>
              </a:rPr>
              <a:t>, https://</a:t>
            </a:r>
            <a:r>
              <a:rPr lang="en-US" sz="1200" dirty="0" err="1">
                <a:solidFill>
                  <a:schemeClr val="bg1">
                    <a:lumMod val="50000"/>
                  </a:schemeClr>
                </a:solidFill>
                <a:latin typeface="Century Gothic" panose="020B0502020202020204" pitchFamily="34" charset="0"/>
              </a:rPr>
              <a:t>www.cdc.gov</a:t>
            </a:r>
            <a:r>
              <a:rPr lang="en-US" sz="1200" dirty="0">
                <a:solidFill>
                  <a:schemeClr val="bg1">
                    <a:lumMod val="50000"/>
                  </a:schemeClr>
                </a:solidFill>
                <a:latin typeface="Century Gothic" panose="020B0502020202020204" pitchFamily="34" charset="0"/>
              </a:rPr>
              <a:t>/coronavirus/2019-ncov/vaccines/safety/adverse-</a:t>
            </a:r>
            <a:r>
              <a:rPr lang="en-US" sz="1200" dirty="0" err="1">
                <a:solidFill>
                  <a:schemeClr val="bg1">
                    <a:lumMod val="50000"/>
                  </a:schemeClr>
                </a:solidFill>
                <a:latin typeface="Century Gothic" panose="020B0502020202020204" pitchFamily="34" charset="0"/>
              </a:rPr>
              <a:t>events.html</a:t>
            </a:r>
            <a:endParaRPr lang="en-US" sz="1200" dirty="0">
              <a:solidFill>
                <a:schemeClr val="bg1">
                  <a:lumMod val="50000"/>
                </a:schemeClr>
              </a:solidFill>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0E69E153-050E-3543-8A79-D7BFC214048D}" type="slidenum">
              <a:rPr lang="en-US" smtClean="0"/>
              <a:t>8</a:t>
            </a:fld>
            <a:endParaRPr lang="en-US"/>
          </a:p>
        </p:txBody>
      </p:sp>
    </p:spTree>
    <p:extLst>
      <p:ext uri="{BB962C8B-B14F-4D97-AF65-F5344CB8AC3E}">
        <p14:creationId xmlns:p14="http://schemas.microsoft.com/office/powerpoint/2010/main" val="3585915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4768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320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804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8581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www.dhs.gov</a:t>
            </a:r>
            <a:r>
              <a:rPr lang="en-US" dirty="0"/>
              <a:t>/news/2021/02/01/dhs-statement-equal-access-covid-19-vaccines-and-vaccine-distribution-sites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733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0776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5556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5519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6756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971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cover the content laid out by the CDC here: https://</a:t>
            </a:r>
            <a:r>
              <a:rPr lang="en-US" dirty="0" err="1"/>
              <a:t>www.cdc.gov</a:t>
            </a:r>
            <a:r>
              <a:rPr lang="en-US" dirty="0"/>
              <a:t>/coronavirus/2019-ncov/vaccines/fully-</a:t>
            </a:r>
            <a:r>
              <a:rPr lang="en-US" dirty="0" err="1"/>
              <a:t>vaccinated.html</a:t>
            </a: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Images are copyright free from </a:t>
            </a:r>
            <a:r>
              <a:rPr lang="en-US" i="1" dirty="0" err="1"/>
              <a:t>Pexels.com</a:t>
            </a:r>
            <a:r>
              <a:rPr lang="en-US" i="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https://</a:t>
            </a:r>
            <a:r>
              <a:rPr lang="en-US" i="0" dirty="0" err="1"/>
              <a:t>www.pexels.com</a:t>
            </a:r>
            <a:r>
              <a:rPr lang="en-US" i="0" dirty="0"/>
              <a:t>/photo/family-preparing-food-in-the-kitchen-4262010/</a:t>
            </a:r>
          </a:p>
          <a:p>
            <a:r>
              <a:rPr lang="en-US" dirty="0"/>
              <a:t>https://</a:t>
            </a:r>
            <a:r>
              <a:rPr lang="en-US" dirty="0" err="1"/>
              <a:t>www.pexels.com</a:t>
            </a:r>
            <a:r>
              <a:rPr lang="en-US" dirty="0"/>
              <a:t>/photo/two-women-with-man-hugging-by-the-sea-936018/</a:t>
            </a:r>
          </a:p>
          <a:p>
            <a:r>
              <a:rPr lang="en-US" dirty="0"/>
              <a:t>https://</a:t>
            </a:r>
            <a:r>
              <a:rPr lang="en-US" dirty="0" err="1"/>
              <a:t>www.pexels.com</a:t>
            </a:r>
            <a:r>
              <a:rPr lang="en-US" dirty="0"/>
              <a:t>/photo/people-sign-traveling-blur-2069/</a:t>
            </a:r>
          </a:p>
          <a:p>
            <a:r>
              <a:rPr lang="en-US" dirty="0"/>
              <a:t>https://</a:t>
            </a:r>
            <a:r>
              <a:rPr lang="en-US" dirty="0" err="1"/>
              <a:t>www.pexels.com</a:t>
            </a:r>
            <a:r>
              <a:rPr lang="en-US" dirty="0"/>
              <a:t>/photo/mother-putting-a-face-mask-on-her-daughter-4261252/</a:t>
            </a:r>
          </a:p>
        </p:txBody>
      </p:sp>
      <p:sp>
        <p:nvSpPr>
          <p:cNvPr id="4" name="Slide Number Placeholder 3"/>
          <p:cNvSpPr>
            <a:spLocks noGrp="1"/>
          </p:cNvSpPr>
          <p:nvPr>
            <p:ph type="sldNum" sz="quarter" idx="5"/>
          </p:nvPr>
        </p:nvSpPr>
        <p:spPr/>
        <p:txBody>
          <a:bodyPr/>
          <a:lstStyle/>
          <a:p>
            <a:fld id="{0E69E153-050E-3543-8A79-D7BFC214048D}" type="slidenum">
              <a:rPr lang="en-US" smtClean="0"/>
              <a:t>9</a:t>
            </a:fld>
            <a:endParaRPr lang="en-US"/>
          </a:p>
        </p:txBody>
      </p:sp>
    </p:spTree>
    <p:extLst>
      <p:ext uri="{BB962C8B-B14F-4D97-AF65-F5344CB8AC3E}">
        <p14:creationId xmlns:p14="http://schemas.microsoft.com/office/powerpoint/2010/main" val="1462606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9987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6706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C22BA-E6B3-E443-9764-EA91A858E4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9034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9E153-050E-3543-8A79-D7BFC214048D}" type="slidenum">
              <a:rPr lang="en-US" smtClean="0"/>
              <a:t>59</a:t>
            </a:fld>
            <a:endParaRPr lang="en-US"/>
          </a:p>
        </p:txBody>
      </p:sp>
    </p:spTree>
    <p:extLst>
      <p:ext uri="{BB962C8B-B14F-4D97-AF65-F5344CB8AC3E}">
        <p14:creationId xmlns:p14="http://schemas.microsoft.com/office/powerpoint/2010/main" val="1531567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9E153-050E-3543-8A79-D7BFC214048D}" type="slidenum">
              <a:rPr lang="en-US" smtClean="0"/>
              <a:t>10</a:t>
            </a:fld>
            <a:endParaRPr lang="en-US"/>
          </a:p>
        </p:txBody>
      </p:sp>
    </p:spTree>
    <p:extLst>
      <p:ext uri="{BB962C8B-B14F-4D97-AF65-F5344CB8AC3E}">
        <p14:creationId xmlns:p14="http://schemas.microsoft.com/office/powerpoint/2010/main" val="3678703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 the messenger is as important (if not more so) than the message. People believe information more if it comes from someone they trust. </a:t>
            </a:r>
          </a:p>
          <a:p>
            <a:r>
              <a:rPr lang="en-US" dirty="0"/>
              <a:t>Transparency – To have trust, we have to be trustworthy. That means being open and honest about what we know and don’t know and where we found the information. </a:t>
            </a:r>
          </a:p>
          <a:p>
            <a:r>
              <a:rPr lang="en-US" dirty="0"/>
              <a:t>Compassion – Remember, there’s a lot that goes into making a vaccine decision. It’s ok to have questions. It’s understandable that some are worried or afraid. People need to know that you get it. And that you know they are just trying to do what they think is the right thing for themselves or their families. </a:t>
            </a:r>
          </a:p>
          <a:p>
            <a:endParaRPr lang="en-US" dirty="0"/>
          </a:p>
          <a:p>
            <a:r>
              <a:rPr lang="en-US" dirty="0"/>
              <a:t>Our job is to help make sure that the decisions they do make, however, are not based on inaccurate information. </a:t>
            </a:r>
          </a:p>
          <a:p>
            <a:endParaRPr lang="en-US" dirty="0"/>
          </a:p>
          <a:p>
            <a:r>
              <a:rPr lang="en-US" dirty="0"/>
              <a:t>Info source: https://</a:t>
            </a:r>
            <a:r>
              <a:rPr lang="en-US" dirty="0" err="1"/>
              <a:t>obssr.od.nih.gov</a:t>
            </a:r>
            <a:r>
              <a:rPr lang="en-US" dirty="0"/>
              <a:t>/wp-content/uploads/2020/12/</a:t>
            </a:r>
            <a:r>
              <a:rPr lang="en-US" dirty="0" err="1"/>
              <a:t>COVIDReport_Final.pdf</a:t>
            </a:r>
            <a:endParaRPr lang="en-US" dirty="0"/>
          </a:p>
          <a:p>
            <a:endParaRPr lang="en-US" dirty="0"/>
          </a:p>
          <a:p>
            <a:r>
              <a:rPr lang="en-US" i="1" dirty="0"/>
              <a:t>Images are copyright free from </a:t>
            </a:r>
            <a:r>
              <a:rPr lang="en-US" i="1" dirty="0" err="1"/>
              <a:t>Pexels.com</a:t>
            </a:r>
            <a:r>
              <a:rPr lang="en-US" i="1" dirty="0"/>
              <a:t>: </a:t>
            </a:r>
          </a:p>
          <a:p>
            <a:r>
              <a:rPr lang="en-US" i="1" dirty="0"/>
              <a:t>https://</a:t>
            </a:r>
            <a:r>
              <a:rPr lang="en-US" i="1" dirty="0" err="1"/>
              <a:t>www.pexels.com</a:t>
            </a:r>
            <a:r>
              <a:rPr lang="en-US" i="1" dirty="0"/>
              <a:t>/photo/selective-focus-photography-of-woman-1239288/</a:t>
            </a:r>
          </a:p>
          <a:p>
            <a:r>
              <a:rPr lang="en-US" i="1" dirty="0"/>
              <a:t>https://</a:t>
            </a:r>
            <a:r>
              <a:rPr lang="en-US" i="1" dirty="0" err="1"/>
              <a:t>www.pexels.com</a:t>
            </a:r>
            <a:r>
              <a:rPr lang="en-US" i="1" dirty="0"/>
              <a:t>/photo/shallow-focus-photo-of-white-open-sigange-3345876/</a:t>
            </a:r>
          </a:p>
          <a:p>
            <a:r>
              <a:rPr lang="en-US" i="1" dirty="0"/>
              <a:t>https://</a:t>
            </a:r>
            <a:r>
              <a:rPr lang="en-US" i="1" dirty="0" err="1"/>
              <a:t>www.pexels.com</a:t>
            </a:r>
            <a:r>
              <a:rPr lang="en-US" i="1" dirty="0"/>
              <a:t>/photo/hands-people-friends-communication-45842/</a:t>
            </a:r>
          </a:p>
          <a:p>
            <a:endParaRPr lang="en-US" i="1" dirty="0"/>
          </a:p>
        </p:txBody>
      </p:sp>
      <p:sp>
        <p:nvSpPr>
          <p:cNvPr id="4" name="Slide Number Placeholder 3"/>
          <p:cNvSpPr>
            <a:spLocks noGrp="1"/>
          </p:cNvSpPr>
          <p:nvPr>
            <p:ph type="sldNum" sz="quarter" idx="5"/>
          </p:nvPr>
        </p:nvSpPr>
        <p:spPr/>
        <p:txBody>
          <a:bodyPr/>
          <a:lstStyle/>
          <a:p>
            <a:fld id="{0E69E153-050E-3543-8A79-D7BFC214048D}" type="slidenum">
              <a:rPr lang="en-US" smtClean="0"/>
              <a:t>11</a:t>
            </a:fld>
            <a:endParaRPr lang="en-US"/>
          </a:p>
        </p:txBody>
      </p:sp>
    </p:spTree>
    <p:extLst>
      <p:ext uri="{BB962C8B-B14F-4D97-AF65-F5344CB8AC3E}">
        <p14:creationId xmlns:p14="http://schemas.microsoft.com/office/powerpoint/2010/main" val="3952792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source: https://</a:t>
            </a:r>
            <a:r>
              <a:rPr lang="en-US" dirty="0" err="1"/>
              <a:t>obssr.od.nih.gov</a:t>
            </a:r>
            <a:r>
              <a:rPr lang="en-US" dirty="0"/>
              <a:t>/wp-content/uploads/2020/12/</a:t>
            </a:r>
            <a:r>
              <a:rPr lang="en-US" dirty="0" err="1"/>
              <a:t>COVIDReport_Final.pdf</a:t>
            </a:r>
            <a:endParaRPr lang="en-US" dirty="0"/>
          </a:p>
        </p:txBody>
      </p:sp>
      <p:sp>
        <p:nvSpPr>
          <p:cNvPr id="4" name="Slide Number Placeholder 3"/>
          <p:cNvSpPr>
            <a:spLocks noGrp="1"/>
          </p:cNvSpPr>
          <p:nvPr>
            <p:ph type="sldNum" sz="quarter" idx="5"/>
          </p:nvPr>
        </p:nvSpPr>
        <p:spPr/>
        <p:txBody>
          <a:bodyPr/>
          <a:lstStyle/>
          <a:p>
            <a:fld id="{0E69E153-050E-3543-8A79-D7BFC214048D}" type="slidenum">
              <a:rPr lang="en-US" smtClean="0"/>
              <a:t>12</a:t>
            </a:fld>
            <a:endParaRPr lang="en-US"/>
          </a:p>
        </p:txBody>
      </p:sp>
    </p:spTree>
    <p:extLst>
      <p:ext uri="{BB962C8B-B14F-4D97-AF65-F5344CB8AC3E}">
        <p14:creationId xmlns:p14="http://schemas.microsoft.com/office/powerpoint/2010/main" val="1801428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Info source: https://</a:t>
            </a:r>
            <a:r>
              <a:rPr lang="en-US" dirty="0" err="1"/>
              <a:t>njaap.org</a:t>
            </a:r>
            <a:r>
              <a:rPr lang="en-US" dirty="0"/>
              <a:t>/</a:t>
            </a:r>
            <a:r>
              <a:rPr lang="en-US" dirty="0" err="1"/>
              <a:t>uploadfiles</a:t>
            </a:r>
            <a:r>
              <a:rPr lang="en-US" dirty="0"/>
              <a:t>/documents/f73.pdf</a:t>
            </a:r>
          </a:p>
          <a:p>
            <a:r>
              <a:rPr lang="en-US" dirty="0"/>
              <a:t>https://</a:t>
            </a:r>
            <a:r>
              <a:rPr lang="en-US" dirty="0" err="1"/>
              <a:t>www.aap.org</a:t>
            </a:r>
            <a:r>
              <a:rPr lang="en-US" dirty="0"/>
              <a:t>/</a:t>
            </a:r>
            <a:r>
              <a:rPr lang="en-US" dirty="0" err="1"/>
              <a:t>en</a:t>
            </a:r>
            <a:r>
              <a:rPr lang="en-US" dirty="0"/>
              <a:t>-us/advocacy-and-policy/</a:t>
            </a:r>
            <a:r>
              <a:rPr lang="en-US" dirty="0" err="1"/>
              <a:t>aap</a:t>
            </a:r>
            <a:r>
              <a:rPr lang="en-US" dirty="0"/>
              <a:t>-health-initiatives/immunizations/Pages/vaccine-hesitant-</a:t>
            </a:r>
            <a:r>
              <a:rPr lang="en-US" dirty="0" err="1"/>
              <a:t>parents.aspx</a:t>
            </a:r>
            <a:endParaRPr lang="en-US" dirty="0"/>
          </a:p>
        </p:txBody>
      </p:sp>
      <p:sp>
        <p:nvSpPr>
          <p:cNvPr id="4" name="Slide Number Placeholder 3"/>
          <p:cNvSpPr>
            <a:spLocks noGrp="1"/>
          </p:cNvSpPr>
          <p:nvPr>
            <p:ph type="sldNum" sz="quarter" idx="5"/>
          </p:nvPr>
        </p:nvSpPr>
        <p:spPr/>
        <p:txBody>
          <a:bodyPr/>
          <a:lstStyle/>
          <a:p>
            <a:fld id="{D74C22BA-E6B3-E443-9764-EA91A858E4A9}" type="slidenum">
              <a:rPr lang="en-US" smtClean="0"/>
              <a:t>13</a:t>
            </a:fld>
            <a:endParaRPr lang="en-US"/>
          </a:p>
        </p:txBody>
      </p:sp>
    </p:spTree>
    <p:extLst>
      <p:ext uri="{BB962C8B-B14F-4D97-AF65-F5344CB8AC3E}">
        <p14:creationId xmlns:p14="http://schemas.microsoft.com/office/powerpoint/2010/main" val="344012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8F3B-54A2-2A4B-AF50-98C43689E7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DB822-5948-0345-B345-6757107B3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1796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9764-8BC0-B345-BCE2-516B1EF655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B718B-DD4A-8741-8AE1-78EBA7ED13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E627D-1459-DB4A-86C4-A2967A62B9E6}"/>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CDF81914-4B59-D046-9CFE-88D7FB92B8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EE7468-AF84-2D4F-97A7-2B0D68404BDB}"/>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9803268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8F3B-54A2-2A4B-AF50-98C43689E7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DB822-5948-0345-B345-6757107B3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36798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7795-ED6C-C545-9C64-ACF0EB96F89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1AC0834-0FD4-074A-A782-FD32C58C4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77C174E1-3623-744B-8AA6-484B59E794B7}"/>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4428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19AF-758C-A248-A66E-0027137105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AE59BE-EFF9-1A4A-8906-E4568E1923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E7716DBF-A75D-FA40-92B4-8C8E6F2AA714}"/>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27287235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BFAA-52CA-CD45-9CA5-A5FA3C797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F93A6-2E84-364B-8894-11C9957752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9FC8B1-5C90-E44D-98A4-9553462DB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E36960A7-9D1C-FD46-B845-24C2CB752FCC}"/>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36749644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A43C-11D5-2F45-8A96-34663EB1DA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072061-A5E7-E74F-AB97-62BDE804D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49E932-B6A7-EE45-8932-C518CFF8E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BA4208-4692-F945-99A7-F40698EB58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521A2-7F91-C140-9E8D-002D06462D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7E78A-B97F-8C47-A829-369A657021DD}"/>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8" name="Footer Placeholder 7">
            <a:extLst>
              <a:ext uri="{FF2B5EF4-FFF2-40B4-BE49-F238E27FC236}">
                <a16:creationId xmlns:a16="http://schemas.microsoft.com/office/drawing/2014/main" id="{10ED7C1F-0B41-E642-B833-28A93EB6C3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0C88FC-7AE0-2147-A16D-4E2A8B81F6C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5197655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46A8-8534-3F47-ADA1-1108BE4B3A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5F564-A4FF-6F43-9C8D-935DC7A99083}"/>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4" name="Footer Placeholder 3">
            <a:extLst>
              <a:ext uri="{FF2B5EF4-FFF2-40B4-BE49-F238E27FC236}">
                <a16:creationId xmlns:a16="http://schemas.microsoft.com/office/drawing/2014/main" id="{E9F58BFC-68C5-8344-8EF1-080AB4217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41AFE13-510B-1243-A9C3-55BC522978A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3225408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15082-F1DC-BB41-858C-9DEC2E3F9124}"/>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3" name="Footer Placeholder 2">
            <a:extLst>
              <a:ext uri="{FF2B5EF4-FFF2-40B4-BE49-F238E27FC236}">
                <a16:creationId xmlns:a16="http://schemas.microsoft.com/office/drawing/2014/main" id="{69A97277-EBAD-2E44-BC64-4D30BC55D0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40AB8-4F0F-7D4E-A378-DE50FCE8F3B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1435539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61F1-CB72-3641-BE6F-0FC34222D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421D2B-6BE9-B44C-820C-FC3F64B02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BCF0B-9320-C346-8A2B-F713AD877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175D6-C623-3D47-BF7D-C581CFC5A8B0}"/>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6454C387-2979-8749-BA99-F8FD12EF9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7AB87-AC9D-C84F-9787-5AB86C5C43D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6094202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A176-B4F1-3A47-8FA3-D24316940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C6CCC9-443A-A647-BA43-C2AED2A09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E4752D-8895-2F40-8A44-617F71FBA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9BB17A-19AB-9647-866F-8B7C07775172}"/>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940136AD-0A95-DF4C-A6ED-14E3C5CA5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D0CD8-0DAC-1547-B5FF-981D82D73D6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5856762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9764-8BC0-B345-BCE2-516B1EF655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B718B-DD4A-8741-8AE1-78EBA7ED13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E627D-1459-DB4A-86C4-A2967A62B9E6}"/>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CDF81914-4B59-D046-9CFE-88D7FB92B8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EE7468-AF84-2D4F-97A7-2B0D68404BDB}"/>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4143754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6C2A43-2BF0-D644-B874-319215CA3C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32BF54-B079-974A-876C-FE976BBAEB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EAD61-2032-CA4A-9B8D-9D2C1605713C}"/>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836E7A73-72A7-9F47-A1DE-E54A6F42F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F68B5B-5D2F-7148-A863-CC3A5D98F66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7475988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6C2A43-2BF0-D644-B874-319215CA3C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32BF54-B079-974A-876C-FE976BBAEB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EAD61-2032-CA4A-9B8D-9D2C1605713C}"/>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836E7A73-72A7-9F47-A1DE-E54A6F42F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F68B5B-5D2F-7148-A863-CC3A5D98F66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42904196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8F3B-54A2-2A4B-AF50-98C43689E7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DB822-5948-0345-B345-6757107B3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412391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7795-ED6C-C545-9C64-ACF0EB96F89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1AC0834-0FD4-074A-A782-FD32C58C4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77C174E1-3623-744B-8AA6-484B59E794B7}"/>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6135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19AF-758C-A248-A66E-0027137105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AE59BE-EFF9-1A4A-8906-E4568E1923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E7716DBF-A75D-FA40-92B4-8C8E6F2AA714}"/>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25964331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BFAA-52CA-CD45-9CA5-A5FA3C797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F93A6-2E84-364B-8894-11C9957752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9FC8B1-5C90-E44D-98A4-9553462DB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E36960A7-9D1C-FD46-B845-24C2CB752FCC}"/>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33495566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A43C-11D5-2F45-8A96-34663EB1DA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072061-A5E7-E74F-AB97-62BDE804D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49E932-B6A7-EE45-8932-C518CFF8E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BA4208-4692-F945-99A7-F40698EB58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521A2-7F91-C140-9E8D-002D06462D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7E78A-B97F-8C47-A829-369A657021DD}"/>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8" name="Footer Placeholder 7">
            <a:extLst>
              <a:ext uri="{FF2B5EF4-FFF2-40B4-BE49-F238E27FC236}">
                <a16:creationId xmlns:a16="http://schemas.microsoft.com/office/drawing/2014/main" id="{10ED7C1F-0B41-E642-B833-28A93EB6C3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0C88FC-7AE0-2147-A16D-4E2A8B81F6C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8197487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46A8-8534-3F47-ADA1-1108BE4B3A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5F564-A4FF-6F43-9C8D-935DC7A99083}"/>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4" name="Footer Placeholder 3">
            <a:extLst>
              <a:ext uri="{FF2B5EF4-FFF2-40B4-BE49-F238E27FC236}">
                <a16:creationId xmlns:a16="http://schemas.microsoft.com/office/drawing/2014/main" id="{E9F58BFC-68C5-8344-8EF1-080AB4217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41AFE13-510B-1243-A9C3-55BC522978A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6598895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15082-F1DC-BB41-858C-9DEC2E3F9124}"/>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3" name="Footer Placeholder 2">
            <a:extLst>
              <a:ext uri="{FF2B5EF4-FFF2-40B4-BE49-F238E27FC236}">
                <a16:creationId xmlns:a16="http://schemas.microsoft.com/office/drawing/2014/main" id="{69A97277-EBAD-2E44-BC64-4D30BC55D0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40AB8-4F0F-7D4E-A378-DE50FCE8F3B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018829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61F1-CB72-3641-BE6F-0FC34222D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421D2B-6BE9-B44C-820C-FC3F64B02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BCF0B-9320-C346-8A2B-F713AD877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175D6-C623-3D47-BF7D-C581CFC5A8B0}"/>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6454C387-2979-8749-BA99-F8FD12EF9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7AB87-AC9D-C84F-9787-5AB86C5C43D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4748693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A176-B4F1-3A47-8FA3-D24316940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C6CCC9-443A-A647-BA43-C2AED2A09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E4752D-8895-2F40-8A44-617F71FBA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9BB17A-19AB-9647-866F-8B7C07775172}"/>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940136AD-0A95-DF4C-A6ED-14E3C5CA5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D0CD8-0DAC-1547-B5FF-981D82D73D6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62440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8F3B-54A2-2A4B-AF50-98C43689E7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DB822-5948-0345-B345-6757107B3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941570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9764-8BC0-B345-BCE2-516B1EF655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B718B-DD4A-8741-8AE1-78EBA7ED13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E627D-1459-DB4A-86C4-A2967A62B9E6}"/>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CDF81914-4B59-D046-9CFE-88D7FB92B8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EE7468-AF84-2D4F-97A7-2B0D68404BDB}"/>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5850638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6C2A43-2BF0-D644-B874-319215CA3C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32BF54-B079-974A-876C-FE976BBAEB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EAD61-2032-CA4A-9B8D-9D2C1605713C}"/>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836E7A73-72A7-9F47-A1DE-E54A6F42F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F68B5B-5D2F-7148-A863-CC3A5D98F66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0291874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8F3B-54A2-2A4B-AF50-98C43689E7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DB822-5948-0345-B345-6757107B3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168619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7795-ED6C-C545-9C64-ACF0EB96F89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1AC0834-0FD4-074A-A782-FD32C58C4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77C174E1-3623-744B-8AA6-484B59E794B7}"/>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7407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19AF-758C-A248-A66E-0027137105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AE59BE-EFF9-1A4A-8906-E4568E1923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E7716DBF-A75D-FA40-92B4-8C8E6F2AA714}"/>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22715980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BFAA-52CA-CD45-9CA5-A5FA3C797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F93A6-2E84-364B-8894-11C9957752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9FC8B1-5C90-E44D-98A4-9553462DB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E36960A7-9D1C-FD46-B845-24C2CB752FCC}"/>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4014944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A43C-11D5-2F45-8A96-34663EB1DA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072061-A5E7-E74F-AB97-62BDE804D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49E932-B6A7-EE45-8932-C518CFF8E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BA4208-4692-F945-99A7-F40698EB58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521A2-7F91-C140-9E8D-002D06462D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7E78A-B97F-8C47-A829-369A657021DD}"/>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8" name="Footer Placeholder 7">
            <a:extLst>
              <a:ext uri="{FF2B5EF4-FFF2-40B4-BE49-F238E27FC236}">
                <a16:creationId xmlns:a16="http://schemas.microsoft.com/office/drawing/2014/main" id="{10ED7C1F-0B41-E642-B833-28A93EB6C3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0C88FC-7AE0-2147-A16D-4E2A8B81F6C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3124031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46A8-8534-3F47-ADA1-1108BE4B3A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5F564-A4FF-6F43-9C8D-935DC7A99083}"/>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4" name="Footer Placeholder 3">
            <a:extLst>
              <a:ext uri="{FF2B5EF4-FFF2-40B4-BE49-F238E27FC236}">
                <a16:creationId xmlns:a16="http://schemas.microsoft.com/office/drawing/2014/main" id="{E9F58BFC-68C5-8344-8EF1-080AB4217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41AFE13-510B-1243-A9C3-55BC522978A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3141710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15082-F1DC-BB41-858C-9DEC2E3F9124}"/>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3" name="Footer Placeholder 2">
            <a:extLst>
              <a:ext uri="{FF2B5EF4-FFF2-40B4-BE49-F238E27FC236}">
                <a16:creationId xmlns:a16="http://schemas.microsoft.com/office/drawing/2014/main" id="{69A97277-EBAD-2E44-BC64-4D30BC55D0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40AB8-4F0F-7D4E-A378-DE50FCE8F3B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5765866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61F1-CB72-3641-BE6F-0FC34222D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421D2B-6BE9-B44C-820C-FC3F64B02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BCF0B-9320-C346-8A2B-F713AD877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175D6-C623-3D47-BF7D-C581CFC5A8B0}"/>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6454C387-2979-8749-BA99-F8FD12EF9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7AB87-AC9D-C84F-9787-5AB86C5C43D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437514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7795-ED6C-C545-9C64-ACF0EB96F89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1AC0834-0FD4-074A-A782-FD32C58C4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77C174E1-3623-744B-8AA6-484B59E794B7}"/>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6815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A176-B4F1-3A47-8FA3-D24316940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C6CCC9-443A-A647-BA43-C2AED2A09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E4752D-8895-2F40-8A44-617F71FBA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9BB17A-19AB-9647-866F-8B7C07775172}"/>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940136AD-0A95-DF4C-A6ED-14E3C5CA5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D0CD8-0DAC-1547-B5FF-981D82D73D6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6698613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9764-8BC0-B345-BCE2-516B1EF655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B718B-DD4A-8741-8AE1-78EBA7ED13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E627D-1459-DB4A-86C4-A2967A62B9E6}"/>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CDF81914-4B59-D046-9CFE-88D7FB92B8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EE7468-AF84-2D4F-97A7-2B0D68404BDB}"/>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5463188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6C2A43-2BF0-D644-B874-319215CA3C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32BF54-B079-974A-876C-FE976BBAEB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EAD61-2032-CA4A-9B8D-9D2C1605713C}"/>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836E7A73-72A7-9F47-A1DE-E54A6F42F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F68B5B-5D2F-7148-A863-CC3A5D98F66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793192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19AF-758C-A248-A66E-0027137105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AE59BE-EFF9-1A4A-8906-E4568E1923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E7716DBF-A75D-FA40-92B4-8C8E6F2AA714}"/>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3353985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BFAA-52CA-CD45-9CA5-A5FA3C797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F93A6-2E84-364B-8894-11C9957752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9FC8B1-5C90-E44D-98A4-9553462DB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E36960A7-9D1C-FD46-B845-24C2CB752FCC}"/>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2628258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A43C-11D5-2F45-8A96-34663EB1DA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072061-A5E7-E74F-AB97-62BDE804D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49E932-B6A7-EE45-8932-C518CFF8E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BA4208-4692-F945-99A7-F40698EB58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521A2-7F91-C140-9E8D-002D06462D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7E78A-B97F-8C47-A829-369A657021DD}"/>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8" name="Footer Placeholder 7">
            <a:extLst>
              <a:ext uri="{FF2B5EF4-FFF2-40B4-BE49-F238E27FC236}">
                <a16:creationId xmlns:a16="http://schemas.microsoft.com/office/drawing/2014/main" id="{10ED7C1F-0B41-E642-B833-28A93EB6C3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0C88FC-7AE0-2147-A16D-4E2A8B81F6C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329666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46A8-8534-3F47-ADA1-1108BE4B3A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5F564-A4FF-6F43-9C8D-935DC7A99083}"/>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4" name="Footer Placeholder 3">
            <a:extLst>
              <a:ext uri="{FF2B5EF4-FFF2-40B4-BE49-F238E27FC236}">
                <a16:creationId xmlns:a16="http://schemas.microsoft.com/office/drawing/2014/main" id="{E9F58BFC-68C5-8344-8EF1-080AB4217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41AFE13-510B-1243-A9C3-55BC522978A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02572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15082-F1DC-BB41-858C-9DEC2E3F9124}"/>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3" name="Footer Placeholder 2">
            <a:extLst>
              <a:ext uri="{FF2B5EF4-FFF2-40B4-BE49-F238E27FC236}">
                <a16:creationId xmlns:a16="http://schemas.microsoft.com/office/drawing/2014/main" id="{69A97277-EBAD-2E44-BC64-4D30BC55D0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40AB8-4F0F-7D4E-A378-DE50FCE8F3B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455924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61F1-CB72-3641-BE6F-0FC34222D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421D2B-6BE9-B44C-820C-FC3F64B02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BCF0B-9320-C346-8A2B-F713AD877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175D6-C623-3D47-BF7D-C581CFC5A8B0}"/>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6454C387-2979-8749-BA99-F8FD12EF9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7AB87-AC9D-C84F-9787-5AB86C5C43D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801264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7795-ED6C-C545-9C64-ACF0EB96F89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1AC0834-0FD4-074A-A782-FD32C58C4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77C174E1-3623-744B-8AA6-484B59E794B7}"/>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24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A176-B4F1-3A47-8FA3-D24316940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C6CCC9-443A-A647-BA43-C2AED2A09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E4752D-8895-2F40-8A44-617F71FBA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9BB17A-19AB-9647-866F-8B7C07775172}"/>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940136AD-0A95-DF4C-A6ED-14E3C5CA5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D0CD8-0DAC-1547-B5FF-981D82D73D6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85525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9764-8BC0-B345-BCE2-516B1EF655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B718B-DD4A-8741-8AE1-78EBA7ED13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E627D-1459-DB4A-86C4-A2967A62B9E6}"/>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CDF81914-4B59-D046-9CFE-88D7FB92B8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EE7468-AF84-2D4F-97A7-2B0D68404BDB}"/>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76676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6C2A43-2BF0-D644-B874-319215CA3C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32BF54-B079-974A-876C-FE976BBAEB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EAD61-2032-CA4A-9B8D-9D2C1605713C}"/>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836E7A73-72A7-9F47-A1DE-E54A6F42F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F68B5B-5D2F-7148-A863-CC3A5D98F66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644928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8F3B-54A2-2A4B-AF50-98C43689E7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DB822-5948-0345-B345-6757107B3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13777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7795-ED6C-C545-9C64-ACF0EB96F89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1AC0834-0FD4-074A-A782-FD32C58C4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77C174E1-3623-744B-8AA6-484B59E794B7}"/>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547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19AF-758C-A248-A66E-0027137105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AE59BE-EFF9-1A4A-8906-E4568E1923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E7716DBF-A75D-FA40-92B4-8C8E6F2AA714}"/>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2303532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BFAA-52CA-CD45-9CA5-A5FA3C797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F93A6-2E84-364B-8894-11C9957752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9FC8B1-5C90-E44D-98A4-9553462DB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E36960A7-9D1C-FD46-B845-24C2CB752FCC}"/>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3226080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A43C-11D5-2F45-8A96-34663EB1DA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072061-A5E7-E74F-AB97-62BDE804D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49E932-B6A7-EE45-8932-C518CFF8E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BA4208-4692-F945-99A7-F40698EB58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521A2-7F91-C140-9E8D-002D06462D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7E78A-B97F-8C47-A829-369A657021DD}"/>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8" name="Footer Placeholder 7">
            <a:extLst>
              <a:ext uri="{FF2B5EF4-FFF2-40B4-BE49-F238E27FC236}">
                <a16:creationId xmlns:a16="http://schemas.microsoft.com/office/drawing/2014/main" id="{10ED7C1F-0B41-E642-B833-28A93EB6C3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0C88FC-7AE0-2147-A16D-4E2A8B81F6C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761246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46A8-8534-3F47-ADA1-1108BE4B3A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5F564-A4FF-6F43-9C8D-935DC7A99083}"/>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4" name="Footer Placeholder 3">
            <a:extLst>
              <a:ext uri="{FF2B5EF4-FFF2-40B4-BE49-F238E27FC236}">
                <a16:creationId xmlns:a16="http://schemas.microsoft.com/office/drawing/2014/main" id="{E9F58BFC-68C5-8344-8EF1-080AB4217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41AFE13-510B-1243-A9C3-55BC522978A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4188023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15082-F1DC-BB41-858C-9DEC2E3F9124}"/>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3" name="Footer Placeholder 2">
            <a:extLst>
              <a:ext uri="{FF2B5EF4-FFF2-40B4-BE49-F238E27FC236}">
                <a16:creationId xmlns:a16="http://schemas.microsoft.com/office/drawing/2014/main" id="{69A97277-EBAD-2E44-BC64-4D30BC55D0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40AB8-4F0F-7D4E-A378-DE50FCE8F3B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932920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19AF-758C-A248-A66E-0027137105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AE59BE-EFF9-1A4A-8906-E4568E1923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E7716DBF-A75D-FA40-92B4-8C8E6F2AA714}"/>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3062887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61F1-CB72-3641-BE6F-0FC34222D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421D2B-6BE9-B44C-820C-FC3F64B02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BCF0B-9320-C346-8A2B-F713AD877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175D6-C623-3D47-BF7D-C581CFC5A8B0}"/>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6454C387-2979-8749-BA99-F8FD12EF9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7AB87-AC9D-C84F-9787-5AB86C5C43D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926985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A176-B4F1-3A47-8FA3-D24316940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C6CCC9-443A-A647-BA43-C2AED2A09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E4752D-8895-2F40-8A44-617F71FBA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9BB17A-19AB-9647-866F-8B7C07775172}"/>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940136AD-0A95-DF4C-A6ED-14E3C5CA5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D0CD8-0DAC-1547-B5FF-981D82D73D6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047904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9764-8BC0-B345-BCE2-516B1EF655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B718B-DD4A-8741-8AE1-78EBA7ED13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E627D-1459-DB4A-86C4-A2967A62B9E6}"/>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CDF81914-4B59-D046-9CFE-88D7FB92B8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EE7468-AF84-2D4F-97A7-2B0D68404BDB}"/>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699616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6C2A43-2BF0-D644-B874-319215CA3C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32BF54-B079-974A-876C-FE976BBAEB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EAD61-2032-CA4A-9B8D-9D2C1605713C}"/>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836E7A73-72A7-9F47-A1DE-E54A6F42F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F68B5B-5D2F-7148-A863-CC3A5D98F66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003592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8F3B-54A2-2A4B-AF50-98C43689E7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DB822-5948-0345-B345-6757107B3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42577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7795-ED6C-C545-9C64-ACF0EB96F89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1AC0834-0FD4-074A-A782-FD32C58C4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77C174E1-3623-744B-8AA6-484B59E794B7}"/>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831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19AF-758C-A248-A66E-0027137105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AE59BE-EFF9-1A4A-8906-E4568E1923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E7716DBF-A75D-FA40-92B4-8C8E6F2AA714}"/>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3242691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BFAA-52CA-CD45-9CA5-A5FA3C797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F93A6-2E84-364B-8894-11C9957752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9FC8B1-5C90-E44D-98A4-9553462DB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E36960A7-9D1C-FD46-B845-24C2CB752FCC}"/>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2116017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A43C-11D5-2F45-8A96-34663EB1DA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072061-A5E7-E74F-AB97-62BDE804D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49E932-B6A7-EE45-8932-C518CFF8E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BA4208-4692-F945-99A7-F40698EB58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521A2-7F91-C140-9E8D-002D06462D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7E78A-B97F-8C47-A829-369A657021DD}"/>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8" name="Footer Placeholder 7">
            <a:extLst>
              <a:ext uri="{FF2B5EF4-FFF2-40B4-BE49-F238E27FC236}">
                <a16:creationId xmlns:a16="http://schemas.microsoft.com/office/drawing/2014/main" id="{10ED7C1F-0B41-E642-B833-28A93EB6C3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0C88FC-7AE0-2147-A16D-4E2A8B81F6C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94247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46A8-8534-3F47-ADA1-1108BE4B3A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5F564-A4FF-6F43-9C8D-935DC7A99083}"/>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4" name="Footer Placeholder 3">
            <a:extLst>
              <a:ext uri="{FF2B5EF4-FFF2-40B4-BE49-F238E27FC236}">
                <a16:creationId xmlns:a16="http://schemas.microsoft.com/office/drawing/2014/main" id="{E9F58BFC-68C5-8344-8EF1-080AB4217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41AFE13-510B-1243-A9C3-55BC522978A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793601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BFAA-52CA-CD45-9CA5-A5FA3C797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F93A6-2E84-364B-8894-11C9957752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9FC8B1-5C90-E44D-98A4-9553462DB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E36960A7-9D1C-FD46-B845-24C2CB752FCC}"/>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1438020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15082-F1DC-BB41-858C-9DEC2E3F9124}"/>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3" name="Footer Placeholder 2">
            <a:extLst>
              <a:ext uri="{FF2B5EF4-FFF2-40B4-BE49-F238E27FC236}">
                <a16:creationId xmlns:a16="http://schemas.microsoft.com/office/drawing/2014/main" id="{69A97277-EBAD-2E44-BC64-4D30BC55D0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40AB8-4F0F-7D4E-A378-DE50FCE8F3B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4198329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61F1-CB72-3641-BE6F-0FC34222D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421D2B-6BE9-B44C-820C-FC3F64B02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BCF0B-9320-C346-8A2B-F713AD877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175D6-C623-3D47-BF7D-C581CFC5A8B0}"/>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6454C387-2979-8749-BA99-F8FD12EF9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7AB87-AC9D-C84F-9787-5AB86C5C43D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8350518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A176-B4F1-3A47-8FA3-D24316940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C6CCC9-443A-A647-BA43-C2AED2A09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E4752D-8895-2F40-8A44-617F71FBA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9BB17A-19AB-9647-866F-8B7C07775172}"/>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940136AD-0A95-DF4C-A6ED-14E3C5CA5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D0CD8-0DAC-1547-B5FF-981D82D73D6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7856415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9764-8BC0-B345-BCE2-516B1EF655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B718B-DD4A-8741-8AE1-78EBA7ED13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E627D-1459-DB4A-86C4-A2967A62B9E6}"/>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CDF81914-4B59-D046-9CFE-88D7FB92B8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EE7468-AF84-2D4F-97A7-2B0D68404BDB}"/>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8019848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6C2A43-2BF0-D644-B874-319215CA3C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32BF54-B079-974A-876C-FE976BBAEB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EAD61-2032-CA4A-9B8D-9D2C1605713C}"/>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836E7A73-72A7-9F47-A1DE-E54A6F42F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F68B5B-5D2F-7148-A863-CC3A5D98F66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9892536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8F3B-54A2-2A4B-AF50-98C43689E7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DB822-5948-0345-B345-6757107B3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37746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7795-ED6C-C545-9C64-ACF0EB96F89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1AC0834-0FD4-074A-A782-FD32C58C4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77C174E1-3623-744B-8AA6-484B59E794B7}"/>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714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19AF-758C-A248-A66E-0027137105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AE59BE-EFF9-1A4A-8906-E4568E1923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E7716DBF-A75D-FA40-92B4-8C8E6F2AA714}"/>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34354904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BFAA-52CA-CD45-9CA5-A5FA3C797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F93A6-2E84-364B-8894-11C9957752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9FC8B1-5C90-E44D-98A4-9553462DB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E36960A7-9D1C-FD46-B845-24C2CB752FCC}"/>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1476792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A43C-11D5-2F45-8A96-34663EB1DA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072061-A5E7-E74F-AB97-62BDE804D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49E932-B6A7-EE45-8932-C518CFF8E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BA4208-4692-F945-99A7-F40698EB58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521A2-7F91-C140-9E8D-002D06462D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7E78A-B97F-8C47-A829-369A657021DD}"/>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8" name="Footer Placeholder 7">
            <a:extLst>
              <a:ext uri="{FF2B5EF4-FFF2-40B4-BE49-F238E27FC236}">
                <a16:creationId xmlns:a16="http://schemas.microsoft.com/office/drawing/2014/main" id="{10ED7C1F-0B41-E642-B833-28A93EB6C3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0C88FC-7AE0-2147-A16D-4E2A8B81F6C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466663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A43C-11D5-2F45-8A96-34663EB1DA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072061-A5E7-E74F-AB97-62BDE804D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49E932-B6A7-EE45-8932-C518CFF8E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BA4208-4692-F945-99A7-F40698EB58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521A2-7F91-C140-9E8D-002D06462D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7E78A-B97F-8C47-A829-369A657021DD}"/>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8" name="Footer Placeholder 7">
            <a:extLst>
              <a:ext uri="{FF2B5EF4-FFF2-40B4-BE49-F238E27FC236}">
                <a16:creationId xmlns:a16="http://schemas.microsoft.com/office/drawing/2014/main" id="{10ED7C1F-0B41-E642-B833-28A93EB6C3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0C88FC-7AE0-2147-A16D-4E2A8B81F6C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953656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46A8-8534-3F47-ADA1-1108BE4B3A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5F564-A4FF-6F43-9C8D-935DC7A99083}"/>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4" name="Footer Placeholder 3">
            <a:extLst>
              <a:ext uri="{FF2B5EF4-FFF2-40B4-BE49-F238E27FC236}">
                <a16:creationId xmlns:a16="http://schemas.microsoft.com/office/drawing/2014/main" id="{E9F58BFC-68C5-8344-8EF1-080AB4217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41AFE13-510B-1243-A9C3-55BC522978A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1020177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15082-F1DC-BB41-858C-9DEC2E3F9124}"/>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3" name="Footer Placeholder 2">
            <a:extLst>
              <a:ext uri="{FF2B5EF4-FFF2-40B4-BE49-F238E27FC236}">
                <a16:creationId xmlns:a16="http://schemas.microsoft.com/office/drawing/2014/main" id="{69A97277-EBAD-2E44-BC64-4D30BC55D0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40AB8-4F0F-7D4E-A378-DE50FCE8F3B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5325559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61F1-CB72-3641-BE6F-0FC34222D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421D2B-6BE9-B44C-820C-FC3F64B02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BCF0B-9320-C346-8A2B-F713AD877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175D6-C623-3D47-BF7D-C581CFC5A8B0}"/>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6454C387-2979-8749-BA99-F8FD12EF9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7AB87-AC9D-C84F-9787-5AB86C5C43D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0749387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A176-B4F1-3A47-8FA3-D24316940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C6CCC9-443A-A647-BA43-C2AED2A09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E4752D-8895-2F40-8A44-617F71FBA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9BB17A-19AB-9647-866F-8B7C07775172}"/>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940136AD-0A95-DF4C-A6ED-14E3C5CA5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D0CD8-0DAC-1547-B5FF-981D82D73D6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9083803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9764-8BC0-B345-BCE2-516B1EF655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B718B-DD4A-8741-8AE1-78EBA7ED13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E627D-1459-DB4A-86C4-A2967A62B9E6}"/>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CDF81914-4B59-D046-9CFE-88D7FB92B8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EE7468-AF84-2D4F-97A7-2B0D68404BDB}"/>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9043417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6C2A43-2BF0-D644-B874-319215CA3C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32BF54-B079-974A-876C-FE976BBAEB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EAD61-2032-CA4A-9B8D-9D2C1605713C}"/>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836E7A73-72A7-9F47-A1DE-E54A6F42F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F68B5B-5D2F-7148-A863-CC3A5D98F66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2686083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8F3B-54A2-2A4B-AF50-98C43689E7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DB822-5948-0345-B345-6757107B3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9998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7795-ED6C-C545-9C64-ACF0EB96F89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1AC0834-0FD4-074A-A782-FD32C58C4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77C174E1-3623-744B-8AA6-484B59E794B7}"/>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3047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19AF-758C-A248-A66E-0027137105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AE59BE-EFF9-1A4A-8906-E4568E1923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E7716DBF-A75D-FA40-92B4-8C8E6F2AA714}"/>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11690045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BFAA-52CA-CD45-9CA5-A5FA3C797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F93A6-2E84-364B-8894-11C9957752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9FC8B1-5C90-E44D-98A4-9553462DB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E36960A7-9D1C-FD46-B845-24C2CB752FCC}"/>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262009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46A8-8534-3F47-ADA1-1108BE4B3A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5F564-A4FF-6F43-9C8D-935DC7A99083}"/>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4" name="Footer Placeholder 3">
            <a:extLst>
              <a:ext uri="{FF2B5EF4-FFF2-40B4-BE49-F238E27FC236}">
                <a16:creationId xmlns:a16="http://schemas.microsoft.com/office/drawing/2014/main" id="{E9F58BFC-68C5-8344-8EF1-080AB4217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41AFE13-510B-1243-A9C3-55BC522978A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3448132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A43C-11D5-2F45-8A96-34663EB1DA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072061-A5E7-E74F-AB97-62BDE804D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49E932-B6A7-EE45-8932-C518CFF8E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BA4208-4692-F945-99A7-F40698EB58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521A2-7F91-C140-9E8D-002D06462D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7E78A-B97F-8C47-A829-369A657021DD}"/>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8" name="Footer Placeholder 7">
            <a:extLst>
              <a:ext uri="{FF2B5EF4-FFF2-40B4-BE49-F238E27FC236}">
                <a16:creationId xmlns:a16="http://schemas.microsoft.com/office/drawing/2014/main" id="{10ED7C1F-0B41-E642-B833-28A93EB6C3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0C88FC-7AE0-2147-A16D-4E2A8B81F6C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7394622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46A8-8534-3F47-ADA1-1108BE4B3A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5F564-A4FF-6F43-9C8D-935DC7A99083}"/>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4" name="Footer Placeholder 3">
            <a:extLst>
              <a:ext uri="{FF2B5EF4-FFF2-40B4-BE49-F238E27FC236}">
                <a16:creationId xmlns:a16="http://schemas.microsoft.com/office/drawing/2014/main" id="{E9F58BFC-68C5-8344-8EF1-080AB4217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41AFE13-510B-1243-A9C3-55BC522978A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5561640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15082-F1DC-BB41-858C-9DEC2E3F9124}"/>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3" name="Footer Placeholder 2">
            <a:extLst>
              <a:ext uri="{FF2B5EF4-FFF2-40B4-BE49-F238E27FC236}">
                <a16:creationId xmlns:a16="http://schemas.microsoft.com/office/drawing/2014/main" id="{69A97277-EBAD-2E44-BC64-4D30BC55D0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40AB8-4F0F-7D4E-A378-DE50FCE8F3B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709049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61F1-CB72-3641-BE6F-0FC34222D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421D2B-6BE9-B44C-820C-FC3F64B02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BCF0B-9320-C346-8A2B-F713AD877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175D6-C623-3D47-BF7D-C581CFC5A8B0}"/>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6454C387-2979-8749-BA99-F8FD12EF9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7AB87-AC9D-C84F-9787-5AB86C5C43D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8275912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A176-B4F1-3A47-8FA3-D24316940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C6CCC9-443A-A647-BA43-C2AED2A09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E4752D-8895-2F40-8A44-617F71FBA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9BB17A-19AB-9647-866F-8B7C07775172}"/>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940136AD-0A95-DF4C-A6ED-14E3C5CA5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D0CD8-0DAC-1547-B5FF-981D82D73D6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8765411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9764-8BC0-B345-BCE2-516B1EF655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B718B-DD4A-8741-8AE1-78EBA7ED13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E627D-1459-DB4A-86C4-A2967A62B9E6}"/>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CDF81914-4B59-D046-9CFE-88D7FB92B8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EE7468-AF84-2D4F-97A7-2B0D68404BDB}"/>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5964664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6C2A43-2BF0-D644-B874-319215CA3C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32BF54-B079-974A-876C-FE976BBAEB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EAD61-2032-CA4A-9B8D-9D2C1605713C}"/>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836E7A73-72A7-9F47-A1DE-E54A6F42F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F68B5B-5D2F-7148-A863-CC3A5D98F66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6639639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8F3B-54A2-2A4B-AF50-98C43689E7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DB822-5948-0345-B345-6757107B3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9238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7795-ED6C-C545-9C64-ACF0EB96F89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1AC0834-0FD4-074A-A782-FD32C58C4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77C174E1-3623-744B-8AA6-484B59E794B7}"/>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7402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19AF-758C-A248-A66E-0027137105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AE59BE-EFF9-1A4A-8906-E4568E1923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E7716DBF-A75D-FA40-92B4-8C8E6F2AA714}"/>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1977258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15082-F1DC-BB41-858C-9DEC2E3F9124}"/>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3" name="Footer Placeholder 2">
            <a:extLst>
              <a:ext uri="{FF2B5EF4-FFF2-40B4-BE49-F238E27FC236}">
                <a16:creationId xmlns:a16="http://schemas.microsoft.com/office/drawing/2014/main" id="{69A97277-EBAD-2E44-BC64-4D30BC55D0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40AB8-4F0F-7D4E-A378-DE50FCE8F3B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015947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BFAA-52CA-CD45-9CA5-A5FA3C797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F93A6-2E84-364B-8894-11C9957752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9FC8B1-5C90-E44D-98A4-9553462DB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E36960A7-9D1C-FD46-B845-24C2CB752FCC}"/>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10548330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A43C-11D5-2F45-8A96-34663EB1DA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072061-A5E7-E74F-AB97-62BDE804D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49E932-B6A7-EE45-8932-C518CFF8E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BA4208-4692-F945-99A7-F40698EB58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521A2-7F91-C140-9E8D-002D06462D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7E78A-B97F-8C47-A829-369A657021DD}"/>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8" name="Footer Placeholder 7">
            <a:extLst>
              <a:ext uri="{FF2B5EF4-FFF2-40B4-BE49-F238E27FC236}">
                <a16:creationId xmlns:a16="http://schemas.microsoft.com/office/drawing/2014/main" id="{10ED7C1F-0B41-E642-B833-28A93EB6C3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0C88FC-7AE0-2147-A16D-4E2A8B81F6C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42158257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46A8-8534-3F47-ADA1-1108BE4B3A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5F564-A4FF-6F43-9C8D-935DC7A99083}"/>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4" name="Footer Placeholder 3">
            <a:extLst>
              <a:ext uri="{FF2B5EF4-FFF2-40B4-BE49-F238E27FC236}">
                <a16:creationId xmlns:a16="http://schemas.microsoft.com/office/drawing/2014/main" id="{E9F58BFC-68C5-8344-8EF1-080AB4217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41AFE13-510B-1243-A9C3-55BC522978A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363548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15082-F1DC-BB41-858C-9DEC2E3F9124}"/>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3" name="Footer Placeholder 2">
            <a:extLst>
              <a:ext uri="{FF2B5EF4-FFF2-40B4-BE49-F238E27FC236}">
                <a16:creationId xmlns:a16="http://schemas.microsoft.com/office/drawing/2014/main" id="{69A97277-EBAD-2E44-BC64-4D30BC55D0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40AB8-4F0F-7D4E-A378-DE50FCE8F3B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6532302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61F1-CB72-3641-BE6F-0FC34222D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421D2B-6BE9-B44C-820C-FC3F64B02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BCF0B-9320-C346-8A2B-F713AD877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175D6-C623-3D47-BF7D-C581CFC5A8B0}"/>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6454C387-2979-8749-BA99-F8FD12EF9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7AB87-AC9D-C84F-9787-5AB86C5C43D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6622525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A176-B4F1-3A47-8FA3-D24316940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C6CCC9-443A-A647-BA43-C2AED2A09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E4752D-8895-2F40-8A44-617F71FBA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9BB17A-19AB-9647-866F-8B7C07775172}"/>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940136AD-0A95-DF4C-A6ED-14E3C5CA5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D0CD8-0DAC-1547-B5FF-981D82D73D6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3654964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9764-8BC0-B345-BCE2-516B1EF655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B718B-DD4A-8741-8AE1-78EBA7ED13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E627D-1459-DB4A-86C4-A2967A62B9E6}"/>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CDF81914-4B59-D046-9CFE-88D7FB92B8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EE7468-AF84-2D4F-97A7-2B0D68404BDB}"/>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702827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6C2A43-2BF0-D644-B874-319215CA3C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32BF54-B079-974A-876C-FE976BBAEB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EAD61-2032-CA4A-9B8D-9D2C1605713C}"/>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836E7A73-72A7-9F47-A1DE-E54A6F42F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F68B5B-5D2F-7148-A863-CC3A5D98F66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766682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8F3B-54A2-2A4B-AF50-98C43689E7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DB822-5948-0345-B345-6757107B3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341494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7795-ED6C-C545-9C64-ACF0EB96F89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1AC0834-0FD4-074A-A782-FD32C58C4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77C174E1-3623-744B-8AA6-484B59E794B7}"/>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266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61F1-CB72-3641-BE6F-0FC34222D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421D2B-6BE9-B44C-820C-FC3F64B02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BCF0B-9320-C346-8A2B-F713AD877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175D6-C623-3D47-BF7D-C581CFC5A8B0}"/>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6454C387-2979-8749-BA99-F8FD12EF9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7AB87-AC9D-C84F-9787-5AB86C5C43D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049043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19AF-758C-A248-A66E-0027137105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AE59BE-EFF9-1A4A-8906-E4568E1923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E7716DBF-A75D-FA40-92B4-8C8E6F2AA714}"/>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24487845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BFAA-52CA-CD45-9CA5-A5FA3C797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F93A6-2E84-364B-8894-11C9957752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9FC8B1-5C90-E44D-98A4-9553462DB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E36960A7-9D1C-FD46-B845-24C2CB752FCC}"/>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19095899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A43C-11D5-2F45-8A96-34663EB1DA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072061-A5E7-E74F-AB97-62BDE804D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49E932-B6A7-EE45-8932-C518CFF8E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BA4208-4692-F945-99A7-F40698EB58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521A2-7F91-C140-9E8D-002D06462D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7E78A-B97F-8C47-A829-369A657021DD}"/>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8" name="Footer Placeholder 7">
            <a:extLst>
              <a:ext uri="{FF2B5EF4-FFF2-40B4-BE49-F238E27FC236}">
                <a16:creationId xmlns:a16="http://schemas.microsoft.com/office/drawing/2014/main" id="{10ED7C1F-0B41-E642-B833-28A93EB6C3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0C88FC-7AE0-2147-A16D-4E2A8B81F6C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5761280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46A8-8534-3F47-ADA1-1108BE4B3A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5F564-A4FF-6F43-9C8D-935DC7A99083}"/>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4" name="Footer Placeholder 3">
            <a:extLst>
              <a:ext uri="{FF2B5EF4-FFF2-40B4-BE49-F238E27FC236}">
                <a16:creationId xmlns:a16="http://schemas.microsoft.com/office/drawing/2014/main" id="{E9F58BFC-68C5-8344-8EF1-080AB4217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41AFE13-510B-1243-A9C3-55BC522978A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6224150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15082-F1DC-BB41-858C-9DEC2E3F9124}"/>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3" name="Footer Placeholder 2">
            <a:extLst>
              <a:ext uri="{FF2B5EF4-FFF2-40B4-BE49-F238E27FC236}">
                <a16:creationId xmlns:a16="http://schemas.microsoft.com/office/drawing/2014/main" id="{69A97277-EBAD-2E44-BC64-4D30BC55D0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40AB8-4F0F-7D4E-A378-DE50FCE8F3B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41324510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61F1-CB72-3641-BE6F-0FC34222D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421D2B-6BE9-B44C-820C-FC3F64B02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BCF0B-9320-C346-8A2B-F713AD877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175D6-C623-3D47-BF7D-C581CFC5A8B0}"/>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6454C387-2979-8749-BA99-F8FD12EF9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7AB87-AC9D-C84F-9787-5AB86C5C43D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2808422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A176-B4F1-3A47-8FA3-D24316940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C6CCC9-443A-A647-BA43-C2AED2A09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E4752D-8895-2F40-8A44-617F71FBA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9BB17A-19AB-9647-866F-8B7C07775172}"/>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940136AD-0A95-DF4C-A6ED-14E3C5CA5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D0CD8-0DAC-1547-B5FF-981D82D73D6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7329726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9764-8BC0-B345-BCE2-516B1EF655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B718B-DD4A-8741-8AE1-78EBA7ED13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E627D-1459-DB4A-86C4-A2967A62B9E6}"/>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CDF81914-4B59-D046-9CFE-88D7FB92B8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EE7468-AF84-2D4F-97A7-2B0D68404BDB}"/>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1936279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6C2A43-2BF0-D644-B874-319215CA3C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32BF54-B079-974A-876C-FE976BBAEB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EAD61-2032-CA4A-9B8D-9D2C1605713C}"/>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836E7A73-72A7-9F47-A1DE-E54A6F42F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F68B5B-5D2F-7148-A863-CC3A5D98F66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7936124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8F3B-54A2-2A4B-AF50-98C43689E7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DB822-5948-0345-B345-6757107B3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7022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A176-B4F1-3A47-8FA3-D24316940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C6CCC9-443A-A647-BA43-C2AED2A09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E4752D-8895-2F40-8A44-617F71FBA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9BB17A-19AB-9647-866F-8B7C07775172}"/>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940136AD-0A95-DF4C-A6ED-14E3C5CA5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D0CD8-0DAC-1547-B5FF-981D82D73D6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144961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7795-ED6C-C545-9C64-ACF0EB96F89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1AC0834-0FD4-074A-A782-FD32C58C4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77C174E1-3623-744B-8AA6-484B59E794B7}"/>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8284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19AF-758C-A248-A66E-0027137105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AE59BE-EFF9-1A4A-8906-E4568E1923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E7716DBF-A75D-FA40-92B4-8C8E6F2AA714}"/>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41073259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BFAA-52CA-CD45-9CA5-A5FA3C797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F93A6-2E84-364B-8894-11C9957752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9FC8B1-5C90-E44D-98A4-9553462DB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E36960A7-9D1C-FD46-B845-24C2CB752FCC}"/>
              </a:ext>
            </a:extLst>
          </p:cNvPr>
          <p:cNvSpPr>
            <a:spLocks noGrp="1"/>
          </p:cNvSpPr>
          <p:nvPr>
            <p:ph type="ftr" sz="quarter" idx="3"/>
          </p:nvPr>
        </p:nvSpPr>
        <p:spPr>
          <a:xfrm>
            <a:off x="0" y="6567017"/>
            <a:ext cx="12192000" cy="365125"/>
          </a:xfrm>
          <a:prstGeom prst="rect">
            <a:avLst/>
          </a:prstGeom>
        </p:spPr>
        <p:txBody>
          <a:bodyPr vert="horz" lIns="91440" tIns="45720" rIns="91440" bIns="45720" rtlCol="0" anchor="ctr"/>
          <a:lstStyle>
            <a:lvl1pPr algn="ctr">
              <a:defRPr sz="900">
                <a:solidFill>
                  <a:srgbClr val="BEBEBE"/>
                </a:solidFill>
                <a:latin typeface="Arial" panose="020B0604020202020204" pitchFamily="34" charset="0"/>
                <a:cs typeface="Arial" panose="020B0604020202020204" pitchFamily="34" charset="0"/>
              </a:defRPr>
            </a:lvl1pPr>
          </a:lstStyle>
          <a:p>
            <a:r>
              <a:rPr lang="en-US" dirty="0"/>
              <a:t>Copyright © 2021 National Center for Farmworker Health, Inc. All Rights Reserved.</a:t>
            </a:r>
          </a:p>
        </p:txBody>
      </p:sp>
    </p:spTree>
    <p:extLst>
      <p:ext uri="{BB962C8B-B14F-4D97-AF65-F5344CB8AC3E}">
        <p14:creationId xmlns:p14="http://schemas.microsoft.com/office/powerpoint/2010/main" val="29417677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A43C-11D5-2F45-8A96-34663EB1DA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072061-A5E7-E74F-AB97-62BDE804D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49E932-B6A7-EE45-8932-C518CFF8E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BA4208-4692-F945-99A7-F40698EB58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521A2-7F91-C140-9E8D-002D06462D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7E78A-B97F-8C47-A829-369A657021DD}"/>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8" name="Footer Placeholder 7">
            <a:extLst>
              <a:ext uri="{FF2B5EF4-FFF2-40B4-BE49-F238E27FC236}">
                <a16:creationId xmlns:a16="http://schemas.microsoft.com/office/drawing/2014/main" id="{10ED7C1F-0B41-E642-B833-28A93EB6C3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0C88FC-7AE0-2147-A16D-4E2A8B81F6C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5213976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46A8-8534-3F47-ADA1-1108BE4B3A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5F564-A4FF-6F43-9C8D-935DC7A99083}"/>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4" name="Footer Placeholder 3">
            <a:extLst>
              <a:ext uri="{FF2B5EF4-FFF2-40B4-BE49-F238E27FC236}">
                <a16:creationId xmlns:a16="http://schemas.microsoft.com/office/drawing/2014/main" id="{E9F58BFC-68C5-8344-8EF1-080AB4217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41AFE13-510B-1243-A9C3-55BC522978A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0697103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15082-F1DC-BB41-858C-9DEC2E3F9124}"/>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3" name="Footer Placeholder 2">
            <a:extLst>
              <a:ext uri="{FF2B5EF4-FFF2-40B4-BE49-F238E27FC236}">
                <a16:creationId xmlns:a16="http://schemas.microsoft.com/office/drawing/2014/main" id="{69A97277-EBAD-2E44-BC64-4D30BC55D0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40AB8-4F0F-7D4E-A378-DE50FCE8F3B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22234641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61F1-CB72-3641-BE6F-0FC34222D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421D2B-6BE9-B44C-820C-FC3F64B02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BCF0B-9320-C346-8A2B-F713AD877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175D6-C623-3D47-BF7D-C581CFC5A8B0}"/>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6454C387-2979-8749-BA99-F8FD12EF9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7AB87-AC9D-C84F-9787-5AB86C5C43D2}"/>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9618846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A176-B4F1-3A47-8FA3-D24316940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C6CCC9-443A-A647-BA43-C2AED2A093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E4752D-8895-2F40-8A44-617F71FBA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9BB17A-19AB-9647-866F-8B7C07775172}"/>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6" name="Footer Placeholder 5">
            <a:extLst>
              <a:ext uri="{FF2B5EF4-FFF2-40B4-BE49-F238E27FC236}">
                <a16:creationId xmlns:a16="http://schemas.microsoft.com/office/drawing/2014/main" id="{940136AD-0A95-DF4C-A6ED-14E3C5CA5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D0CD8-0DAC-1547-B5FF-981D82D73D68}"/>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8117589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9764-8BC0-B345-BCE2-516B1EF655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B718B-DD4A-8741-8AE1-78EBA7ED13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E627D-1459-DB4A-86C4-A2967A62B9E6}"/>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CDF81914-4B59-D046-9CFE-88D7FB92B8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EE7468-AF84-2D4F-97A7-2B0D68404BDB}"/>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18967524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6C2A43-2BF0-D644-B874-319215CA3C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32BF54-B079-974A-876C-FE976BBAEB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EAD61-2032-CA4A-9B8D-9D2C1605713C}"/>
              </a:ext>
            </a:extLst>
          </p:cNvPr>
          <p:cNvSpPr>
            <a:spLocks noGrp="1"/>
          </p:cNvSpPr>
          <p:nvPr>
            <p:ph type="dt" sz="half" idx="10"/>
          </p:nvPr>
        </p:nvSpPr>
        <p:spPr>
          <a:xfrm>
            <a:off x="838200" y="6356350"/>
            <a:ext cx="2743200" cy="365125"/>
          </a:xfrm>
          <a:prstGeom prst="rect">
            <a:avLst/>
          </a:prstGeom>
        </p:spPr>
        <p:txBody>
          <a:bodyPr/>
          <a:lstStyle/>
          <a:p>
            <a:fld id="{88D8DC09-0633-9B48-99F3-FA793AD729B5}" type="datetimeFigureOut">
              <a:rPr lang="en-US" smtClean="0"/>
              <a:t>5/5/21</a:t>
            </a:fld>
            <a:endParaRPr lang="en-US"/>
          </a:p>
        </p:txBody>
      </p:sp>
      <p:sp>
        <p:nvSpPr>
          <p:cNvPr id="5" name="Footer Placeholder 4">
            <a:extLst>
              <a:ext uri="{FF2B5EF4-FFF2-40B4-BE49-F238E27FC236}">
                <a16:creationId xmlns:a16="http://schemas.microsoft.com/office/drawing/2014/main" id="{836E7A73-72A7-9F47-A1DE-E54A6F42F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F68B5B-5D2F-7148-A863-CC3A5D98F669}"/>
              </a:ext>
            </a:extLst>
          </p:cNvPr>
          <p:cNvSpPr>
            <a:spLocks noGrp="1"/>
          </p:cNvSpPr>
          <p:nvPr>
            <p:ph type="sldNum" sz="quarter" idx="12"/>
          </p:nvPr>
        </p:nvSpPr>
        <p:spPr>
          <a:xfrm>
            <a:off x="8610600" y="6356350"/>
            <a:ext cx="2743200" cy="365125"/>
          </a:xfrm>
          <a:prstGeom prst="rect">
            <a:avLst/>
          </a:prstGeom>
        </p:spPr>
        <p:txBody>
          <a:bodyPr/>
          <a:lstStyle/>
          <a:p>
            <a:fld id="{BA3B0CAF-3F73-6641-A647-AFEFC7245E5F}" type="slidenum">
              <a:rPr lang="en-US" smtClean="0"/>
              <a:t>‹#›</a:t>
            </a:fld>
            <a:endParaRPr lang="en-US"/>
          </a:p>
        </p:txBody>
      </p:sp>
    </p:spTree>
    <p:extLst>
      <p:ext uri="{BB962C8B-B14F-4D97-AF65-F5344CB8AC3E}">
        <p14:creationId xmlns:p14="http://schemas.microsoft.com/office/powerpoint/2010/main" val="3679341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microsoft.com/office/2007/relationships/hdphoto" Target="../media/hdphoto17.wdp"/></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microsoft.com/office/2007/relationships/hdphoto" Target="../media/hdphoto19.wdp"/></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microsoft.com/office/2007/relationships/hdphoto" Target="../media/hdphoto7.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3.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5.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microsoft.com/office/2007/relationships/hdphoto" Target="../media/hdphoto7.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microsoft.com/office/2007/relationships/hdphoto" Target="../media/hdphoto9.wdp"/></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microsoft.com/office/2007/relationships/hdphoto" Target="../media/hdphoto11.wdp"/></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microsoft.com/office/2007/relationships/hdphoto" Target="../media/hdphoto13.wdp"/></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microsoft.com/office/2007/relationships/hdphoto" Target="../media/hdphoto14.wdp"/></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microsoft.com/office/2007/relationships/hdphoto" Target="../media/hdphoto15.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EF6AD-6952-F04C-88A7-A9A5CB6BC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7CB50-4995-2841-9575-4D299FC73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F556D38C-923A-DA4C-9BD3-A6FAFDCBFFDA}"/>
              </a:ext>
            </a:extLst>
          </p:cNvPr>
          <p:cNvPicPr>
            <a:picLocks noChangeAspect="1" noChangeArrowheads="1"/>
          </p:cNvPicPr>
          <p:nvPr userDrawn="1"/>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52E1D4C-A2C2-4844-95CB-6E17D80CBA39}"/>
              </a:ext>
            </a:extLst>
          </p:cNvPr>
          <p:cNvSpPr/>
          <p:nvPr userDrawn="1"/>
        </p:nvSpPr>
        <p:spPr>
          <a:xfrm>
            <a:off x="5768051" y="6642556"/>
            <a:ext cx="6096000" cy="215444"/>
          </a:xfrm>
          <a:prstGeom prst="rect">
            <a:avLst/>
          </a:prstGeom>
        </p:spPr>
        <p:txBody>
          <a:bodyPr>
            <a:spAutoFit/>
          </a:bodyPr>
          <a:lstStyle/>
          <a:p>
            <a:pPr algn="ctr"/>
            <a:r>
              <a:rPr lang="en-US" sz="800" dirty="0">
                <a:solidFill>
                  <a:srgbClr val="07B7CA"/>
                </a:solidFill>
                <a:latin typeface="Arial" panose="020B0604020202020204" pitchFamily="34" charset="0"/>
                <a:cs typeface="Arial" panose="020B0604020202020204" pitchFamily="34" charset="0"/>
              </a:rPr>
              <a:t>Copyright © 2021 National Center for Farmworker Health, Inc. All Rights Reserved.</a:t>
            </a:r>
          </a:p>
        </p:txBody>
      </p:sp>
    </p:spTree>
    <p:extLst>
      <p:ext uri="{BB962C8B-B14F-4D97-AF65-F5344CB8AC3E}">
        <p14:creationId xmlns:p14="http://schemas.microsoft.com/office/powerpoint/2010/main" val="1446510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EF6AD-6952-F04C-88A7-A9A5CB6BC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7CB50-4995-2841-9575-4D299FC73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F556D38C-923A-DA4C-9BD3-A6FAFDCBFFDA}"/>
              </a:ext>
            </a:extLst>
          </p:cNvPr>
          <p:cNvPicPr>
            <a:picLocks noChangeAspect="1" noChangeArrowheads="1"/>
          </p:cNvPicPr>
          <p:nvPr userDrawn="1"/>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52E1D4C-A2C2-4844-95CB-6E17D80CBA39}"/>
              </a:ext>
            </a:extLst>
          </p:cNvPr>
          <p:cNvSpPr/>
          <p:nvPr userDrawn="1"/>
        </p:nvSpPr>
        <p:spPr>
          <a:xfrm>
            <a:off x="5768051" y="6642556"/>
            <a:ext cx="6096000" cy="215444"/>
          </a:xfrm>
          <a:prstGeom prst="rect">
            <a:avLst/>
          </a:prstGeom>
        </p:spPr>
        <p:txBody>
          <a:bodyPr>
            <a:spAutoFit/>
          </a:bodyPr>
          <a:lstStyle/>
          <a:p>
            <a:pPr algn="ctr"/>
            <a:r>
              <a:rPr lang="en-US" sz="800" dirty="0">
                <a:solidFill>
                  <a:srgbClr val="07B7CA"/>
                </a:solidFill>
                <a:latin typeface="Arial" panose="020B0604020202020204" pitchFamily="34" charset="0"/>
                <a:cs typeface="Arial" panose="020B0604020202020204" pitchFamily="34" charset="0"/>
              </a:rPr>
              <a:t>Copyright © 2021 National Center for Farmworker Health, Inc. All Rights Reserved.</a:t>
            </a:r>
          </a:p>
        </p:txBody>
      </p:sp>
    </p:spTree>
    <p:extLst>
      <p:ext uri="{BB962C8B-B14F-4D97-AF65-F5344CB8AC3E}">
        <p14:creationId xmlns:p14="http://schemas.microsoft.com/office/powerpoint/2010/main" val="168929514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EF6AD-6952-F04C-88A7-A9A5CB6BC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7CB50-4995-2841-9575-4D299FC73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F556D38C-923A-DA4C-9BD3-A6FAFDCBFFDA}"/>
              </a:ext>
            </a:extLst>
          </p:cNvPr>
          <p:cNvPicPr>
            <a:picLocks noChangeAspect="1" noChangeArrowheads="1"/>
          </p:cNvPicPr>
          <p:nvPr userDrawn="1"/>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52E1D4C-A2C2-4844-95CB-6E17D80CBA39}"/>
              </a:ext>
            </a:extLst>
          </p:cNvPr>
          <p:cNvSpPr/>
          <p:nvPr userDrawn="1"/>
        </p:nvSpPr>
        <p:spPr>
          <a:xfrm>
            <a:off x="5768051" y="6642556"/>
            <a:ext cx="6096000" cy="215444"/>
          </a:xfrm>
          <a:prstGeom prst="rect">
            <a:avLst/>
          </a:prstGeom>
        </p:spPr>
        <p:txBody>
          <a:bodyPr>
            <a:spAutoFit/>
          </a:bodyPr>
          <a:lstStyle/>
          <a:p>
            <a:pPr algn="ctr"/>
            <a:r>
              <a:rPr lang="en-US" sz="800" dirty="0">
                <a:solidFill>
                  <a:srgbClr val="07B7CA"/>
                </a:solidFill>
                <a:latin typeface="Arial" panose="020B0604020202020204" pitchFamily="34" charset="0"/>
                <a:cs typeface="Arial" panose="020B0604020202020204" pitchFamily="34" charset="0"/>
              </a:rPr>
              <a:t>Copyright © 2021 National Center for Farmworker Health, Inc. All Rights Reserved.</a:t>
            </a:r>
          </a:p>
        </p:txBody>
      </p:sp>
    </p:spTree>
    <p:extLst>
      <p:ext uri="{BB962C8B-B14F-4D97-AF65-F5344CB8AC3E}">
        <p14:creationId xmlns:p14="http://schemas.microsoft.com/office/powerpoint/2010/main" val="209399558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EF6AD-6952-F04C-88A7-A9A5CB6BC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7CB50-4995-2841-9575-4D299FC73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F556D38C-923A-DA4C-9BD3-A6FAFDCBFFDA}"/>
              </a:ext>
            </a:extLst>
          </p:cNvPr>
          <p:cNvPicPr>
            <a:picLocks noChangeAspect="1" noChangeArrowheads="1"/>
          </p:cNvPicPr>
          <p:nvPr userDrawn="1"/>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52E1D4C-A2C2-4844-95CB-6E17D80CBA39}"/>
              </a:ext>
            </a:extLst>
          </p:cNvPr>
          <p:cNvSpPr/>
          <p:nvPr userDrawn="1"/>
        </p:nvSpPr>
        <p:spPr>
          <a:xfrm>
            <a:off x="5768051" y="6642556"/>
            <a:ext cx="6096000" cy="215444"/>
          </a:xfrm>
          <a:prstGeom prst="rect">
            <a:avLst/>
          </a:prstGeom>
        </p:spPr>
        <p:txBody>
          <a:bodyPr>
            <a:spAutoFit/>
          </a:bodyPr>
          <a:lstStyle/>
          <a:p>
            <a:pPr algn="ctr"/>
            <a:r>
              <a:rPr lang="en-US" sz="800" dirty="0">
                <a:solidFill>
                  <a:srgbClr val="07B7CA"/>
                </a:solidFill>
                <a:latin typeface="Arial" panose="020B0604020202020204" pitchFamily="34" charset="0"/>
                <a:cs typeface="Arial" panose="020B0604020202020204" pitchFamily="34" charset="0"/>
              </a:rPr>
              <a:t>Copyright © 2021 National Center for Farmworker Health, Inc. All Rights Reserved.</a:t>
            </a:r>
          </a:p>
        </p:txBody>
      </p:sp>
    </p:spTree>
    <p:extLst>
      <p:ext uri="{BB962C8B-B14F-4D97-AF65-F5344CB8AC3E}">
        <p14:creationId xmlns:p14="http://schemas.microsoft.com/office/powerpoint/2010/main" val="79276635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EF6AD-6952-F04C-88A7-A9A5CB6BC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7CB50-4995-2841-9575-4D299FC73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F556D38C-923A-DA4C-9BD3-A6FAFDCBFFDA}"/>
              </a:ext>
            </a:extLst>
          </p:cNvPr>
          <p:cNvPicPr>
            <a:picLocks noChangeAspect="1" noChangeArrowheads="1"/>
          </p:cNvPicPr>
          <p:nvPr userDrawn="1"/>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52E1D4C-A2C2-4844-95CB-6E17D80CBA39}"/>
              </a:ext>
            </a:extLst>
          </p:cNvPr>
          <p:cNvSpPr/>
          <p:nvPr userDrawn="1"/>
        </p:nvSpPr>
        <p:spPr>
          <a:xfrm>
            <a:off x="5768051" y="6642556"/>
            <a:ext cx="6096000" cy="215444"/>
          </a:xfrm>
          <a:prstGeom prst="rect">
            <a:avLst/>
          </a:prstGeom>
        </p:spPr>
        <p:txBody>
          <a:bodyPr>
            <a:spAutoFit/>
          </a:bodyPr>
          <a:lstStyle/>
          <a:p>
            <a:pPr algn="ctr"/>
            <a:r>
              <a:rPr lang="en-US" sz="800" dirty="0">
                <a:solidFill>
                  <a:srgbClr val="07B7CA"/>
                </a:solidFill>
                <a:latin typeface="Arial" panose="020B0604020202020204" pitchFamily="34" charset="0"/>
                <a:cs typeface="Arial" panose="020B0604020202020204" pitchFamily="34" charset="0"/>
              </a:rPr>
              <a:t>Copyright © 2021 National Center for Farmworker Health, Inc. All Rights Reserved.</a:t>
            </a:r>
          </a:p>
        </p:txBody>
      </p:sp>
    </p:spTree>
    <p:extLst>
      <p:ext uri="{BB962C8B-B14F-4D97-AF65-F5344CB8AC3E}">
        <p14:creationId xmlns:p14="http://schemas.microsoft.com/office/powerpoint/2010/main" val="1340763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EF6AD-6952-F04C-88A7-A9A5CB6BC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7CB50-4995-2841-9575-4D299FC73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F556D38C-923A-DA4C-9BD3-A6FAFDCBFFDA}"/>
              </a:ext>
            </a:extLst>
          </p:cNvPr>
          <p:cNvPicPr>
            <a:picLocks noChangeAspect="1" noChangeArrowheads="1"/>
          </p:cNvPicPr>
          <p:nvPr userDrawn="1"/>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52E1D4C-A2C2-4844-95CB-6E17D80CBA39}"/>
              </a:ext>
            </a:extLst>
          </p:cNvPr>
          <p:cNvSpPr/>
          <p:nvPr userDrawn="1"/>
        </p:nvSpPr>
        <p:spPr>
          <a:xfrm>
            <a:off x="5768051" y="6642556"/>
            <a:ext cx="6096000" cy="215444"/>
          </a:xfrm>
          <a:prstGeom prst="rect">
            <a:avLst/>
          </a:prstGeom>
        </p:spPr>
        <p:txBody>
          <a:bodyPr>
            <a:spAutoFit/>
          </a:bodyPr>
          <a:lstStyle/>
          <a:p>
            <a:pPr algn="ctr"/>
            <a:r>
              <a:rPr lang="en-US" sz="800" dirty="0">
                <a:solidFill>
                  <a:srgbClr val="07B7CA"/>
                </a:solidFill>
                <a:latin typeface="Arial" panose="020B0604020202020204" pitchFamily="34" charset="0"/>
                <a:cs typeface="Arial" panose="020B0604020202020204" pitchFamily="34" charset="0"/>
              </a:rPr>
              <a:t>Copyright © 2021 National Center for Farmworker Health, Inc. All Rights Reserved.</a:t>
            </a:r>
          </a:p>
        </p:txBody>
      </p:sp>
    </p:spTree>
    <p:extLst>
      <p:ext uri="{BB962C8B-B14F-4D97-AF65-F5344CB8AC3E}">
        <p14:creationId xmlns:p14="http://schemas.microsoft.com/office/powerpoint/2010/main" val="33442291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EF6AD-6952-F04C-88A7-A9A5CB6BC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7CB50-4995-2841-9575-4D299FC73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F556D38C-923A-DA4C-9BD3-A6FAFDCBFFDA}"/>
              </a:ext>
            </a:extLst>
          </p:cNvPr>
          <p:cNvPicPr>
            <a:picLocks noChangeAspect="1" noChangeArrowheads="1"/>
          </p:cNvPicPr>
          <p:nvPr userDrawn="1"/>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52E1D4C-A2C2-4844-95CB-6E17D80CBA39}"/>
              </a:ext>
            </a:extLst>
          </p:cNvPr>
          <p:cNvSpPr/>
          <p:nvPr userDrawn="1"/>
        </p:nvSpPr>
        <p:spPr>
          <a:xfrm>
            <a:off x="5768051" y="6642556"/>
            <a:ext cx="6096000" cy="215444"/>
          </a:xfrm>
          <a:prstGeom prst="rect">
            <a:avLst/>
          </a:prstGeom>
        </p:spPr>
        <p:txBody>
          <a:bodyPr>
            <a:spAutoFit/>
          </a:bodyPr>
          <a:lstStyle/>
          <a:p>
            <a:pPr algn="ctr"/>
            <a:r>
              <a:rPr lang="en-US" sz="800" dirty="0">
                <a:solidFill>
                  <a:srgbClr val="07B7CA"/>
                </a:solidFill>
                <a:latin typeface="Arial" panose="020B0604020202020204" pitchFamily="34" charset="0"/>
                <a:cs typeface="Arial" panose="020B0604020202020204" pitchFamily="34" charset="0"/>
              </a:rPr>
              <a:t>Copyright © 2021 National Center for Farmworker Health, Inc. All Rights Reserved.</a:t>
            </a:r>
          </a:p>
        </p:txBody>
      </p:sp>
    </p:spTree>
    <p:extLst>
      <p:ext uri="{BB962C8B-B14F-4D97-AF65-F5344CB8AC3E}">
        <p14:creationId xmlns:p14="http://schemas.microsoft.com/office/powerpoint/2010/main" val="29288219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EF6AD-6952-F04C-88A7-A9A5CB6BC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7CB50-4995-2841-9575-4D299FC73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F556D38C-923A-DA4C-9BD3-A6FAFDCBFFDA}"/>
              </a:ext>
            </a:extLst>
          </p:cNvPr>
          <p:cNvPicPr>
            <a:picLocks noChangeAspect="1" noChangeArrowheads="1"/>
          </p:cNvPicPr>
          <p:nvPr userDrawn="1"/>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52E1D4C-A2C2-4844-95CB-6E17D80CBA39}"/>
              </a:ext>
            </a:extLst>
          </p:cNvPr>
          <p:cNvSpPr/>
          <p:nvPr userDrawn="1"/>
        </p:nvSpPr>
        <p:spPr>
          <a:xfrm>
            <a:off x="5768051" y="6642556"/>
            <a:ext cx="6096000" cy="215444"/>
          </a:xfrm>
          <a:prstGeom prst="rect">
            <a:avLst/>
          </a:prstGeom>
        </p:spPr>
        <p:txBody>
          <a:bodyPr>
            <a:spAutoFit/>
          </a:bodyPr>
          <a:lstStyle/>
          <a:p>
            <a:pPr algn="ctr"/>
            <a:r>
              <a:rPr lang="en-US" sz="800" dirty="0">
                <a:solidFill>
                  <a:srgbClr val="07B7CA"/>
                </a:solidFill>
                <a:latin typeface="Arial" panose="020B0604020202020204" pitchFamily="34" charset="0"/>
                <a:cs typeface="Arial" panose="020B0604020202020204" pitchFamily="34" charset="0"/>
              </a:rPr>
              <a:t>Copyright © 2021 National Center for Farmworker Health, Inc. All Rights Reserved.</a:t>
            </a:r>
          </a:p>
        </p:txBody>
      </p:sp>
    </p:spTree>
    <p:extLst>
      <p:ext uri="{BB962C8B-B14F-4D97-AF65-F5344CB8AC3E}">
        <p14:creationId xmlns:p14="http://schemas.microsoft.com/office/powerpoint/2010/main" val="26899795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EF6AD-6952-F04C-88A7-A9A5CB6BC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7CB50-4995-2841-9575-4D299FC73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F556D38C-923A-DA4C-9BD3-A6FAFDCBFFDA}"/>
              </a:ext>
            </a:extLst>
          </p:cNvPr>
          <p:cNvPicPr>
            <a:picLocks noChangeAspect="1" noChangeArrowheads="1"/>
          </p:cNvPicPr>
          <p:nvPr userDrawn="1"/>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52E1D4C-A2C2-4844-95CB-6E17D80CBA39}"/>
              </a:ext>
            </a:extLst>
          </p:cNvPr>
          <p:cNvSpPr/>
          <p:nvPr userDrawn="1"/>
        </p:nvSpPr>
        <p:spPr>
          <a:xfrm>
            <a:off x="5768051" y="6642556"/>
            <a:ext cx="6096000" cy="215444"/>
          </a:xfrm>
          <a:prstGeom prst="rect">
            <a:avLst/>
          </a:prstGeom>
        </p:spPr>
        <p:txBody>
          <a:bodyPr>
            <a:spAutoFit/>
          </a:bodyPr>
          <a:lstStyle/>
          <a:p>
            <a:pPr algn="ctr"/>
            <a:r>
              <a:rPr lang="en-US" sz="800" dirty="0">
                <a:solidFill>
                  <a:srgbClr val="07B7CA"/>
                </a:solidFill>
                <a:latin typeface="Arial" panose="020B0604020202020204" pitchFamily="34" charset="0"/>
                <a:cs typeface="Arial" panose="020B0604020202020204" pitchFamily="34" charset="0"/>
              </a:rPr>
              <a:t>Copyright © 2021 National Center for Farmworker Health, Inc. All Rights Reserved.</a:t>
            </a:r>
          </a:p>
        </p:txBody>
      </p:sp>
    </p:spTree>
    <p:extLst>
      <p:ext uri="{BB962C8B-B14F-4D97-AF65-F5344CB8AC3E}">
        <p14:creationId xmlns:p14="http://schemas.microsoft.com/office/powerpoint/2010/main" val="309564347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EF6AD-6952-F04C-88A7-A9A5CB6BC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7CB50-4995-2841-9575-4D299FC73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F556D38C-923A-DA4C-9BD3-A6FAFDCBFFDA}"/>
              </a:ext>
            </a:extLst>
          </p:cNvPr>
          <p:cNvPicPr>
            <a:picLocks noChangeAspect="1" noChangeArrowheads="1"/>
          </p:cNvPicPr>
          <p:nvPr userDrawn="1"/>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52E1D4C-A2C2-4844-95CB-6E17D80CBA39}"/>
              </a:ext>
            </a:extLst>
          </p:cNvPr>
          <p:cNvSpPr/>
          <p:nvPr userDrawn="1"/>
        </p:nvSpPr>
        <p:spPr>
          <a:xfrm>
            <a:off x="5768051" y="6642556"/>
            <a:ext cx="6096000" cy="215444"/>
          </a:xfrm>
          <a:prstGeom prst="rect">
            <a:avLst/>
          </a:prstGeom>
        </p:spPr>
        <p:txBody>
          <a:bodyPr>
            <a:spAutoFit/>
          </a:bodyPr>
          <a:lstStyle/>
          <a:p>
            <a:pPr algn="ctr"/>
            <a:r>
              <a:rPr lang="en-US" sz="800" dirty="0">
                <a:solidFill>
                  <a:srgbClr val="07B7CA"/>
                </a:solidFill>
                <a:latin typeface="Arial" panose="020B0604020202020204" pitchFamily="34" charset="0"/>
                <a:cs typeface="Arial" panose="020B0604020202020204" pitchFamily="34" charset="0"/>
              </a:rPr>
              <a:t>Copyright © 2021 National Center for Farmworker Health, Inc. All Rights Reserved.</a:t>
            </a:r>
          </a:p>
        </p:txBody>
      </p:sp>
    </p:spTree>
    <p:extLst>
      <p:ext uri="{BB962C8B-B14F-4D97-AF65-F5344CB8AC3E}">
        <p14:creationId xmlns:p14="http://schemas.microsoft.com/office/powerpoint/2010/main" val="197758486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EF6AD-6952-F04C-88A7-A9A5CB6BC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7CB50-4995-2841-9575-4D299FC73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F556D38C-923A-DA4C-9BD3-A6FAFDCBFFDA}"/>
              </a:ext>
            </a:extLst>
          </p:cNvPr>
          <p:cNvPicPr>
            <a:picLocks noChangeAspect="1" noChangeArrowheads="1"/>
          </p:cNvPicPr>
          <p:nvPr userDrawn="1"/>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52E1D4C-A2C2-4844-95CB-6E17D80CBA39}"/>
              </a:ext>
            </a:extLst>
          </p:cNvPr>
          <p:cNvSpPr/>
          <p:nvPr userDrawn="1"/>
        </p:nvSpPr>
        <p:spPr>
          <a:xfrm>
            <a:off x="5768051" y="6642556"/>
            <a:ext cx="6096000" cy="215444"/>
          </a:xfrm>
          <a:prstGeom prst="rect">
            <a:avLst/>
          </a:prstGeom>
        </p:spPr>
        <p:txBody>
          <a:bodyPr>
            <a:spAutoFit/>
          </a:bodyPr>
          <a:lstStyle/>
          <a:p>
            <a:pPr algn="ctr"/>
            <a:r>
              <a:rPr lang="en-US" sz="800" dirty="0">
                <a:solidFill>
                  <a:srgbClr val="07B7CA"/>
                </a:solidFill>
                <a:latin typeface="Arial" panose="020B0604020202020204" pitchFamily="34" charset="0"/>
                <a:cs typeface="Arial" panose="020B0604020202020204" pitchFamily="34" charset="0"/>
              </a:rPr>
              <a:t>Copyright © 2021 National Center for Farmworker Health, Inc. All Rights Reserved.</a:t>
            </a:r>
          </a:p>
        </p:txBody>
      </p:sp>
    </p:spTree>
    <p:extLst>
      <p:ext uri="{BB962C8B-B14F-4D97-AF65-F5344CB8AC3E}">
        <p14:creationId xmlns:p14="http://schemas.microsoft.com/office/powerpoint/2010/main" val="16000015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EF6AD-6952-F04C-88A7-A9A5CB6BC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7CB50-4995-2841-9575-4D299FC73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NATIONAL CENTER FOR FARMWORKER HEALTH">
            <a:extLst>
              <a:ext uri="{FF2B5EF4-FFF2-40B4-BE49-F238E27FC236}">
                <a16:creationId xmlns:a16="http://schemas.microsoft.com/office/drawing/2014/main" id="{F556D38C-923A-DA4C-9BD3-A6FAFDCBFFDA}"/>
              </a:ext>
            </a:extLst>
          </p:cNvPr>
          <p:cNvPicPr>
            <a:picLocks noChangeAspect="1" noChangeArrowheads="1"/>
          </p:cNvPicPr>
          <p:nvPr userDrawn="1"/>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78957" y="6372567"/>
            <a:ext cx="1413043" cy="4854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52E1D4C-A2C2-4844-95CB-6E17D80CBA39}"/>
              </a:ext>
            </a:extLst>
          </p:cNvPr>
          <p:cNvSpPr/>
          <p:nvPr userDrawn="1"/>
        </p:nvSpPr>
        <p:spPr>
          <a:xfrm>
            <a:off x="5768051" y="6642556"/>
            <a:ext cx="6096000" cy="215444"/>
          </a:xfrm>
          <a:prstGeom prst="rect">
            <a:avLst/>
          </a:prstGeom>
        </p:spPr>
        <p:txBody>
          <a:bodyPr>
            <a:spAutoFit/>
          </a:bodyPr>
          <a:lstStyle/>
          <a:p>
            <a:pPr algn="ctr"/>
            <a:r>
              <a:rPr lang="en-US" sz="800" dirty="0">
                <a:solidFill>
                  <a:srgbClr val="07B7CA"/>
                </a:solidFill>
                <a:latin typeface="Arial" panose="020B0604020202020204" pitchFamily="34" charset="0"/>
                <a:cs typeface="Arial" panose="020B0604020202020204" pitchFamily="34" charset="0"/>
              </a:rPr>
              <a:t>Copyright © 2021 National Center for Farmworker Health, Inc. All Rights Reserved.</a:t>
            </a:r>
          </a:p>
        </p:txBody>
      </p:sp>
    </p:spTree>
    <p:extLst>
      <p:ext uri="{BB962C8B-B14F-4D97-AF65-F5344CB8AC3E}">
        <p14:creationId xmlns:p14="http://schemas.microsoft.com/office/powerpoint/2010/main" val="239132575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notesSlide" Target="../notesSlides/notesSlide13.xml"/><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45.sv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45.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45.sv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45.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46.xml"/><Relationship Id="rId4" Type="http://schemas.openxmlformats.org/officeDocument/2006/relationships/image" Target="../media/image45.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57.xml"/><Relationship Id="rId4" Type="http://schemas.openxmlformats.org/officeDocument/2006/relationships/image" Target="../media/image45.sv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57.xml"/><Relationship Id="rId4" Type="http://schemas.openxmlformats.org/officeDocument/2006/relationships/image" Target="../media/image45.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68.xml"/><Relationship Id="rId4" Type="http://schemas.openxmlformats.org/officeDocument/2006/relationships/image" Target="../media/image45.sv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68.xml"/><Relationship Id="rId4" Type="http://schemas.openxmlformats.org/officeDocument/2006/relationships/image" Target="../media/image4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9.xml"/><Relationship Id="rId4" Type="http://schemas.openxmlformats.org/officeDocument/2006/relationships/image" Target="../media/image45.sv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9.xml"/><Relationship Id="rId4" Type="http://schemas.openxmlformats.org/officeDocument/2006/relationships/image" Target="../media/image45.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90.xml"/><Relationship Id="rId4" Type="http://schemas.openxmlformats.org/officeDocument/2006/relationships/image" Target="../media/image45.sv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90.xml"/><Relationship Id="rId4" Type="http://schemas.openxmlformats.org/officeDocument/2006/relationships/image" Target="../media/image45.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12.xml"/><Relationship Id="rId4" Type="http://schemas.openxmlformats.org/officeDocument/2006/relationships/image" Target="../media/image45.sv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12.xml"/><Relationship Id="rId4" Type="http://schemas.openxmlformats.org/officeDocument/2006/relationships/image" Target="../media/image45.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01.xml"/><Relationship Id="rId4" Type="http://schemas.openxmlformats.org/officeDocument/2006/relationships/image" Target="../media/image45.sv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01.xml"/><Relationship Id="rId4" Type="http://schemas.openxmlformats.org/officeDocument/2006/relationships/image" Target="../media/image45.svg"/></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647C9D-913D-6B41-A07B-1BAA2F9F4F56}"/>
              </a:ext>
            </a:extLst>
          </p:cNvPr>
          <p:cNvSpPr/>
          <p:nvPr/>
        </p:nvSpPr>
        <p:spPr>
          <a:xfrm>
            <a:off x="0" y="0"/>
            <a:ext cx="6242613" cy="6858000"/>
          </a:xfrm>
          <a:prstGeom prst="rect">
            <a:avLst/>
          </a:prstGeom>
          <a:solidFill>
            <a:srgbClr val="07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8AFAFA-3B21-0D47-880B-ABDD47399ECB}"/>
              </a:ext>
            </a:extLst>
          </p:cNvPr>
          <p:cNvSpPr txBox="1"/>
          <p:nvPr/>
        </p:nvSpPr>
        <p:spPr>
          <a:xfrm>
            <a:off x="178901" y="92590"/>
            <a:ext cx="5518514" cy="2185214"/>
          </a:xfrm>
          <a:prstGeom prst="rect">
            <a:avLst/>
          </a:prstGeom>
          <a:noFill/>
        </p:spPr>
        <p:txBody>
          <a:bodyPr wrap="square" rtlCol="0">
            <a:spAutoFit/>
          </a:bodyPr>
          <a:lstStyle/>
          <a:p>
            <a:r>
              <a:rPr lang="en-US" sz="3400" b="1" dirty="0">
                <a:solidFill>
                  <a:schemeClr val="bg1"/>
                </a:solidFill>
                <a:latin typeface="Arial" panose="020B0604020202020204" pitchFamily="34" charset="0"/>
                <a:cs typeface="Arial" panose="020B0604020202020204" pitchFamily="34" charset="0"/>
              </a:rPr>
              <a:t>Messaging Strategies to Improve COVID-19 Vaccine Confidence in Agricultural Communities</a:t>
            </a:r>
          </a:p>
        </p:txBody>
      </p:sp>
      <p:sp>
        <p:nvSpPr>
          <p:cNvPr id="9" name="TextBox 8">
            <a:extLst>
              <a:ext uri="{FF2B5EF4-FFF2-40B4-BE49-F238E27FC236}">
                <a16:creationId xmlns:a16="http://schemas.microsoft.com/office/drawing/2014/main" id="{5555DE89-296F-C742-AAB2-03F54D48749D}"/>
              </a:ext>
            </a:extLst>
          </p:cNvPr>
          <p:cNvSpPr txBox="1"/>
          <p:nvPr/>
        </p:nvSpPr>
        <p:spPr>
          <a:xfrm>
            <a:off x="6579452" y="92590"/>
            <a:ext cx="5433647" cy="3231654"/>
          </a:xfrm>
          <a:prstGeom prst="rect">
            <a:avLst/>
          </a:prstGeom>
          <a:noFill/>
        </p:spPr>
        <p:txBody>
          <a:bodyPr wrap="square" rtlCol="0">
            <a:spAutoFit/>
          </a:bodyPr>
          <a:lstStyle/>
          <a:p>
            <a:pPr algn="r"/>
            <a:r>
              <a:rPr lang="es-ES_tradnl" sz="3400" b="1" i="1">
                <a:solidFill>
                  <a:srgbClr val="135D76"/>
                </a:solidFill>
                <a:latin typeface="Arial" panose="020B0604020202020204" pitchFamily="34" charset="0"/>
                <a:cs typeface="Arial" panose="020B0604020202020204" pitchFamily="34" charset="0"/>
              </a:rPr>
              <a:t>Estrategias de mensajería para mejorar la confianza en la vacuna </a:t>
            </a:r>
            <a:br>
              <a:rPr lang="es-ES_tradnl" sz="3400" b="1" i="1">
                <a:solidFill>
                  <a:srgbClr val="135D76"/>
                </a:solidFill>
                <a:latin typeface="Arial" panose="020B0604020202020204" pitchFamily="34" charset="0"/>
                <a:cs typeface="Arial" panose="020B0604020202020204" pitchFamily="34" charset="0"/>
              </a:rPr>
            </a:br>
            <a:r>
              <a:rPr lang="es-ES_tradnl" sz="3400" b="1" i="1">
                <a:solidFill>
                  <a:srgbClr val="135D76"/>
                </a:solidFill>
                <a:latin typeface="Arial" panose="020B0604020202020204" pitchFamily="34" charset="0"/>
                <a:cs typeface="Arial" panose="020B0604020202020204" pitchFamily="34" charset="0"/>
              </a:rPr>
              <a:t>COVID-19 en las comunidades </a:t>
            </a:r>
            <a:br>
              <a:rPr lang="es-ES_tradnl" sz="3400" b="1" i="1">
                <a:solidFill>
                  <a:srgbClr val="135D76"/>
                </a:solidFill>
                <a:latin typeface="Arial" panose="020B0604020202020204" pitchFamily="34" charset="0"/>
                <a:cs typeface="Arial" panose="020B0604020202020204" pitchFamily="34" charset="0"/>
              </a:rPr>
            </a:br>
            <a:r>
              <a:rPr lang="es-ES_tradnl" sz="3400" b="1" i="1">
                <a:solidFill>
                  <a:srgbClr val="135D76"/>
                </a:solidFill>
                <a:latin typeface="Arial" panose="020B0604020202020204" pitchFamily="34" charset="0"/>
                <a:cs typeface="Arial" panose="020B0604020202020204" pitchFamily="34" charset="0"/>
              </a:rPr>
              <a:t>agrícolas</a:t>
            </a:r>
          </a:p>
        </p:txBody>
      </p:sp>
      <p:pic>
        <p:nvPicPr>
          <p:cNvPr id="19" name="Picture 18" descr="A picture containing text, vector graphics&#10;&#10;Description automatically generated">
            <a:extLst>
              <a:ext uri="{FF2B5EF4-FFF2-40B4-BE49-F238E27FC236}">
                <a16:creationId xmlns:a16="http://schemas.microsoft.com/office/drawing/2014/main" id="{E8A4AEEC-B115-1B4A-B850-2D43A8BACFA8}"/>
              </a:ext>
            </a:extLst>
          </p:cNvPr>
          <p:cNvPicPr>
            <a:picLocks noChangeAspect="1"/>
          </p:cNvPicPr>
          <p:nvPr/>
        </p:nvPicPr>
        <p:blipFill>
          <a:blip r:embed="rId2"/>
          <a:stretch>
            <a:fillRect/>
          </a:stretch>
        </p:blipFill>
        <p:spPr>
          <a:xfrm>
            <a:off x="1729154" y="339296"/>
            <a:ext cx="7534884" cy="7534884"/>
          </a:xfrm>
          <a:prstGeom prst="rect">
            <a:avLst/>
          </a:prstGeom>
        </p:spPr>
      </p:pic>
      <p:sp>
        <p:nvSpPr>
          <p:cNvPr id="20" name="TextBox 19">
            <a:extLst>
              <a:ext uri="{FF2B5EF4-FFF2-40B4-BE49-F238E27FC236}">
                <a16:creationId xmlns:a16="http://schemas.microsoft.com/office/drawing/2014/main" id="{C12ACE9D-2420-C444-842D-95E147702535}"/>
              </a:ext>
            </a:extLst>
          </p:cNvPr>
          <p:cNvSpPr txBox="1"/>
          <p:nvPr/>
        </p:nvSpPr>
        <p:spPr>
          <a:xfrm>
            <a:off x="178901" y="5827464"/>
            <a:ext cx="4955807" cy="923330"/>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Presented by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Robyn Correll, MPH, CHWI</a:t>
            </a:r>
          </a:p>
          <a:p>
            <a:r>
              <a:rPr lang="en-US" dirty="0">
                <a:solidFill>
                  <a:schemeClr val="bg1"/>
                </a:solidFill>
                <a:latin typeface="Arial" panose="020B0604020202020204" pitchFamily="34" charset="0"/>
                <a:cs typeface="Arial" panose="020B0604020202020204" pitchFamily="34" charset="0"/>
              </a:rPr>
              <a:t>on May 5, 2021</a:t>
            </a:r>
          </a:p>
        </p:txBody>
      </p:sp>
    </p:spTree>
    <p:extLst>
      <p:ext uri="{BB962C8B-B14F-4D97-AF65-F5344CB8AC3E}">
        <p14:creationId xmlns:p14="http://schemas.microsoft.com/office/powerpoint/2010/main" val="759196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A442E-6478-404E-9E95-4773AB055043}"/>
              </a:ext>
            </a:extLst>
          </p:cNvPr>
          <p:cNvSpPr>
            <a:spLocks noGrp="1"/>
          </p:cNvSpPr>
          <p:nvPr>
            <p:ph type="title"/>
          </p:nvPr>
        </p:nvSpPr>
        <p:spPr>
          <a:xfrm>
            <a:off x="386786" y="341976"/>
            <a:ext cx="11373091" cy="1325563"/>
          </a:xfrm>
        </p:spPr>
        <p:txBody>
          <a:bodyPr>
            <a:normAutofit/>
          </a:bodyPr>
          <a:lstStyle/>
          <a:p>
            <a:r>
              <a:rPr lang="en-US" b="1" dirty="0">
                <a:solidFill>
                  <a:srgbClr val="135D76"/>
                </a:solidFill>
              </a:rPr>
              <a:t>Getting vaccinate is a choice. </a:t>
            </a:r>
            <a:br>
              <a:rPr lang="en-US" b="1" dirty="0">
                <a:solidFill>
                  <a:srgbClr val="135D76"/>
                </a:solidFill>
              </a:rPr>
            </a:br>
            <a:r>
              <a:rPr lang="en-US" sz="3200" b="1" dirty="0">
                <a:solidFill>
                  <a:srgbClr val="135D76"/>
                </a:solidFill>
              </a:rPr>
              <a:t>And a lot can go into making that decision. </a:t>
            </a:r>
            <a:endParaRPr lang="en-US" b="1" dirty="0">
              <a:solidFill>
                <a:srgbClr val="135D76"/>
              </a:solidFill>
            </a:endParaRPr>
          </a:p>
        </p:txBody>
      </p:sp>
      <p:pic>
        <p:nvPicPr>
          <p:cNvPr id="4" name="Picture 3">
            <a:extLst>
              <a:ext uri="{FF2B5EF4-FFF2-40B4-BE49-F238E27FC236}">
                <a16:creationId xmlns:a16="http://schemas.microsoft.com/office/drawing/2014/main" id="{EA2B7903-3D26-7248-BE4D-1BE95EC9A1DC}"/>
              </a:ext>
            </a:extLst>
          </p:cNvPr>
          <p:cNvPicPr>
            <a:picLocks noChangeAspect="1"/>
          </p:cNvPicPr>
          <p:nvPr/>
        </p:nvPicPr>
        <p:blipFill>
          <a:blip r:embed="rId3"/>
          <a:stretch>
            <a:fillRect/>
          </a:stretch>
        </p:blipFill>
        <p:spPr>
          <a:xfrm>
            <a:off x="2669462" y="2101827"/>
            <a:ext cx="6853075" cy="2104986"/>
          </a:xfrm>
          <a:prstGeom prst="rect">
            <a:avLst/>
          </a:prstGeom>
        </p:spPr>
      </p:pic>
      <p:sp>
        <p:nvSpPr>
          <p:cNvPr id="5" name="TextBox 4">
            <a:extLst>
              <a:ext uri="{FF2B5EF4-FFF2-40B4-BE49-F238E27FC236}">
                <a16:creationId xmlns:a16="http://schemas.microsoft.com/office/drawing/2014/main" id="{61302E85-1377-2840-A7DC-20C08EE4D5CA}"/>
              </a:ext>
            </a:extLst>
          </p:cNvPr>
          <p:cNvSpPr txBox="1"/>
          <p:nvPr/>
        </p:nvSpPr>
        <p:spPr>
          <a:xfrm>
            <a:off x="2882731" y="4099091"/>
            <a:ext cx="4097526" cy="215444"/>
          </a:xfrm>
          <a:prstGeom prst="rect">
            <a:avLst/>
          </a:prstGeom>
          <a:noFill/>
        </p:spPr>
        <p:txBody>
          <a:bodyPr wrap="square" rtlCol="0">
            <a:spAutoFit/>
          </a:bodyPr>
          <a:lstStyle/>
          <a:p>
            <a:r>
              <a:rPr lang="en-US" sz="800" dirty="0">
                <a:solidFill>
                  <a:schemeClr val="bg1">
                    <a:lumMod val="50000"/>
                  </a:schemeClr>
                </a:solidFill>
                <a:latin typeface="Century Gothic" panose="020B0502020202020204" pitchFamily="34" charset="0"/>
              </a:rPr>
              <a:t>Graphics Source: UNICEF, Vaccine Misinformation Management Field Guide</a:t>
            </a:r>
          </a:p>
        </p:txBody>
      </p:sp>
      <p:sp>
        <p:nvSpPr>
          <p:cNvPr id="9" name="Title 1">
            <a:extLst>
              <a:ext uri="{FF2B5EF4-FFF2-40B4-BE49-F238E27FC236}">
                <a16:creationId xmlns:a16="http://schemas.microsoft.com/office/drawing/2014/main" id="{62B98BC0-1708-9942-B53F-525B598672C9}"/>
              </a:ext>
            </a:extLst>
          </p:cNvPr>
          <p:cNvSpPr txBox="1">
            <a:spLocks/>
          </p:cNvSpPr>
          <p:nvPr/>
        </p:nvSpPr>
        <p:spPr>
          <a:xfrm>
            <a:off x="4051139" y="4756173"/>
            <a:ext cx="77087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s-ES_tradnl" i="1" dirty="0">
                <a:solidFill>
                  <a:srgbClr val="07B7CA"/>
                </a:solidFill>
              </a:rPr>
              <a:t>Vacunarse es una decisión. </a:t>
            </a:r>
            <a:br>
              <a:rPr lang="es-ES_tradnl" i="1" dirty="0">
                <a:solidFill>
                  <a:srgbClr val="135D76"/>
                </a:solidFill>
              </a:rPr>
            </a:br>
            <a:r>
              <a:rPr lang="es-ES_tradnl" sz="2600" i="1" dirty="0">
                <a:solidFill>
                  <a:srgbClr val="07B7CA"/>
                </a:solidFill>
              </a:rPr>
              <a:t>Y muchas coses pueden influir en esa decisión. </a:t>
            </a:r>
          </a:p>
        </p:txBody>
      </p:sp>
    </p:spTree>
    <p:extLst>
      <p:ext uri="{BB962C8B-B14F-4D97-AF65-F5344CB8AC3E}">
        <p14:creationId xmlns:p14="http://schemas.microsoft.com/office/powerpoint/2010/main" val="3141439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A442E-6478-404E-9E95-4773AB055043}"/>
              </a:ext>
            </a:extLst>
          </p:cNvPr>
          <p:cNvSpPr>
            <a:spLocks noGrp="1"/>
          </p:cNvSpPr>
          <p:nvPr>
            <p:ph type="title"/>
          </p:nvPr>
        </p:nvSpPr>
        <p:spPr>
          <a:xfrm>
            <a:off x="8293496" y="4962387"/>
            <a:ext cx="2339293" cy="1325563"/>
          </a:xfrm>
        </p:spPr>
        <p:txBody>
          <a:bodyPr>
            <a:normAutofit/>
          </a:bodyPr>
          <a:lstStyle/>
          <a:p>
            <a:pPr algn="ctr"/>
            <a:r>
              <a:rPr lang="en-US" sz="2800" b="1" dirty="0">
                <a:solidFill>
                  <a:srgbClr val="135D76"/>
                </a:solidFill>
              </a:rPr>
              <a:t>Compassion</a:t>
            </a:r>
            <a:br>
              <a:rPr lang="en-US" sz="2800" b="1" dirty="0">
                <a:solidFill>
                  <a:srgbClr val="135D76"/>
                </a:solidFill>
              </a:rPr>
            </a:br>
            <a:r>
              <a:rPr lang="en-US" sz="2800" i="1" dirty="0" err="1">
                <a:solidFill>
                  <a:srgbClr val="07B7CA"/>
                </a:solidFill>
              </a:rPr>
              <a:t>Compasión</a:t>
            </a:r>
            <a:endParaRPr lang="en-US" sz="2800" i="1" dirty="0">
              <a:solidFill>
                <a:srgbClr val="07B7CA"/>
              </a:solidFill>
            </a:endParaRPr>
          </a:p>
        </p:txBody>
      </p:sp>
      <p:sp>
        <p:nvSpPr>
          <p:cNvPr id="12" name="Title 1">
            <a:extLst>
              <a:ext uri="{FF2B5EF4-FFF2-40B4-BE49-F238E27FC236}">
                <a16:creationId xmlns:a16="http://schemas.microsoft.com/office/drawing/2014/main" id="{AEEA36FB-ED08-E646-AD41-4252C707C787}"/>
              </a:ext>
            </a:extLst>
          </p:cNvPr>
          <p:cNvSpPr txBox="1">
            <a:spLocks/>
          </p:cNvSpPr>
          <p:nvPr/>
        </p:nvSpPr>
        <p:spPr>
          <a:xfrm>
            <a:off x="4581139" y="4962387"/>
            <a:ext cx="26959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2800" b="1" dirty="0">
                <a:solidFill>
                  <a:srgbClr val="135D76"/>
                </a:solidFill>
              </a:rPr>
              <a:t>Transparency</a:t>
            </a:r>
            <a:endParaRPr lang="en-US" sz="2800" b="1" i="1" dirty="0">
              <a:solidFill>
                <a:srgbClr val="07B7CA"/>
              </a:solidFill>
            </a:endParaRPr>
          </a:p>
          <a:p>
            <a:pPr algn="ctr"/>
            <a:r>
              <a:rPr lang="en-US" sz="2800" i="1" dirty="0" err="1">
                <a:solidFill>
                  <a:srgbClr val="07B7CA"/>
                </a:solidFill>
              </a:rPr>
              <a:t>Transparencia</a:t>
            </a:r>
            <a:endParaRPr lang="en-US" sz="2800" i="1" dirty="0">
              <a:solidFill>
                <a:srgbClr val="07B7CA"/>
              </a:solidFill>
            </a:endParaRPr>
          </a:p>
        </p:txBody>
      </p:sp>
      <p:sp>
        <p:nvSpPr>
          <p:cNvPr id="13" name="Title 1">
            <a:extLst>
              <a:ext uri="{FF2B5EF4-FFF2-40B4-BE49-F238E27FC236}">
                <a16:creationId xmlns:a16="http://schemas.microsoft.com/office/drawing/2014/main" id="{4F145589-A6B6-A348-A362-AF6D1F48EAC5}"/>
              </a:ext>
            </a:extLst>
          </p:cNvPr>
          <p:cNvSpPr txBox="1">
            <a:spLocks/>
          </p:cNvSpPr>
          <p:nvPr/>
        </p:nvSpPr>
        <p:spPr>
          <a:xfrm>
            <a:off x="685800" y="408389"/>
            <a:ext cx="11506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200" b="1" dirty="0">
                <a:solidFill>
                  <a:srgbClr val="135D76"/>
                </a:solidFill>
              </a:rPr>
              <a:t>To improve vaccine confidence, you need:</a:t>
            </a:r>
          </a:p>
          <a:p>
            <a:r>
              <a:rPr lang="es-ES_tradnl" sz="2600" i="1" dirty="0">
                <a:solidFill>
                  <a:srgbClr val="07B7CA"/>
                </a:solidFill>
              </a:rPr>
              <a:t>Para mejorar la confianza en las vacunas, se necesita:</a:t>
            </a:r>
          </a:p>
        </p:txBody>
      </p:sp>
      <p:sp>
        <p:nvSpPr>
          <p:cNvPr id="14" name="Title 1">
            <a:extLst>
              <a:ext uri="{FF2B5EF4-FFF2-40B4-BE49-F238E27FC236}">
                <a16:creationId xmlns:a16="http://schemas.microsoft.com/office/drawing/2014/main" id="{D068790B-8BDA-1441-B89B-D70B99F90673}"/>
              </a:ext>
            </a:extLst>
          </p:cNvPr>
          <p:cNvSpPr txBox="1">
            <a:spLocks/>
          </p:cNvSpPr>
          <p:nvPr/>
        </p:nvSpPr>
        <p:spPr>
          <a:xfrm>
            <a:off x="1142628" y="4962387"/>
            <a:ext cx="21393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2800" b="1" dirty="0">
                <a:solidFill>
                  <a:srgbClr val="135D76"/>
                </a:solidFill>
              </a:rPr>
              <a:t>Trust</a:t>
            </a:r>
          </a:p>
          <a:p>
            <a:pPr algn="ctr"/>
            <a:r>
              <a:rPr lang="en-US" sz="2800" i="1" dirty="0" err="1">
                <a:solidFill>
                  <a:srgbClr val="07B7CA"/>
                </a:solidFill>
              </a:rPr>
              <a:t>Confianza</a:t>
            </a:r>
            <a:endParaRPr lang="en-US" sz="2800" i="1" dirty="0">
              <a:solidFill>
                <a:srgbClr val="07B7CA"/>
              </a:solidFill>
            </a:endParaRPr>
          </a:p>
        </p:txBody>
      </p:sp>
      <p:pic>
        <p:nvPicPr>
          <p:cNvPr id="6" name="Picture 5" descr="A person holding a sign&#10;&#10;Description automatically generated with medium confidence">
            <a:extLst>
              <a:ext uri="{FF2B5EF4-FFF2-40B4-BE49-F238E27FC236}">
                <a16:creationId xmlns:a16="http://schemas.microsoft.com/office/drawing/2014/main" id="{B0122043-FE76-1B42-8DAE-A53029D2CF55}"/>
              </a:ext>
            </a:extLst>
          </p:cNvPr>
          <p:cNvPicPr>
            <a:picLocks noChangeAspect="1"/>
          </p:cNvPicPr>
          <p:nvPr/>
        </p:nvPicPr>
        <p:blipFill rotWithShape="1">
          <a:blip r:embed="rId3"/>
          <a:srcRect l="34301" r="6537" b="14454"/>
          <a:stretch/>
        </p:blipFill>
        <p:spPr>
          <a:xfrm>
            <a:off x="4452350" y="2115497"/>
            <a:ext cx="2953515" cy="2846890"/>
          </a:xfrm>
          <a:prstGeom prst="ellipse">
            <a:avLst/>
          </a:prstGeom>
        </p:spPr>
      </p:pic>
      <p:pic>
        <p:nvPicPr>
          <p:cNvPr id="10" name="Picture 9" descr="A close-up of hands holding each other&#10;&#10;Description automatically generated with low confidence">
            <a:extLst>
              <a:ext uri="{FF2B5EF4-FFF2-40B4-BE49-F238E27FC236}">
                <a16:creationId xmlns:a16="http://schemas.microsoft.com/office/drawing/2014/main" id="{B023D0DC-15F2-174D-B623-C46EAD6B35FF}"/>
              </a:ext>
            </a:extLst>
          </p:cNvPr>
          <p:cNvPicPr>
            <a:picLocks noChangeAspect="1"/>
          </p:cNvPicPr>
          <p:nvPr/>
        </p:nvPicPr>
        <p:blipFill rotWithShape="1">
          <a:blip r:embed="rId4"/>
          <a:srcRect l="15924" r="4510"/>
          <a:stretch/>
        </p:blipFill>
        <p:spPr>
          <a:xfrm>
            <a:off x="8047418" y="2115497"/>
            <a:ext cx="2831451" cy="2846890"/>
          </a:xfrm>
          <a:prstGeom prst="ellipse">
            <a:avLst/>
          </a:prstGeom>
        </p:spPr>
      </p:pic>
      <p:pic>
        <p:nvPicPr>
          <p:cNvPr id="15" name="Picture 14" descr="A person wearing glasses&#10;&#10;Description automatically generated with medium confidence">
            <a:extLst>
              <a:ext uri="{FF2B5EF4-FFF2-40B4-BE49-F238E27FC236}">
                <a16:creationId xmlns:a16="http://schemas.microsoft.com/office/drawing/2014/main" id="{69BD63DE-77F3-8C45-93A7-E8C199717632}"/>
              </a:ext>
            </a:extLst>
          </p:cNvPr>
          <p:cNvPicPr>
            <a:picLocks noChangeAspect="1"/>
          </p:cNvPicPr>
          <p:nvPr/>
        </p:nvPicPr>
        <p:blipFill rotWithShape="1">
          <a:blip r:embed="rId5"/>
          <a:srcRect t="27867" b="3852"/>
          <a:stretch/>
        </p:blipFill>
        <p:spPr>
          <a:xfrm>
            <a:off x="1031190" y="2115497"/>
            <a:ext cx="2779607" cy="2846890"/>
          </a:xfrm>
          <a:prstGeom prst="ellipse">
            <a:avLst/>
          </a:prstGeom>
        </p:spPr>
      </p:pic>
    </p:spTree>
    <p:extLst>
      <p:ext uri="{BB962C8B-B14F-4D97-AF65-F5344CB8AC3E}">
        <p14:creationId xmlns:p14="http://schemas.microsoft.com/office/powerpoint/2010/main" val="3178109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F24BFE79-89D8-8946-ADE8-3E6647DC8EE2}"/>
              </a:ext>
            </a:extLst>
          </p:cNvPr>
          <p:cNvSpPr/>
          <p:nvPr/>
        </p:nvSpPr>
        <p:spPr>
          <a:xfrm>
            <a:off x="4733081" y="-47970"/>
            <a:ext cx="7469529" cy="6929120"/>
          </a:xfrm>
          <a:custGeom>
            <a:avLst/>
            <a:gdLst>
              <a:gd name="connsiteX0" fmla="*/ 1423686 w 6724891"/>
              <a:gd name="connsiteY0" fmla="*/ 23149 h 6921661"/>
              <a:gd name="connsiteX1" fmla="*/ 0 w 6724891"/>
              <a:gd name="connsiteY1" fmla="*/ 6921661 h 6921661"/>
              <a:gd name="connsiteX2" fmla="*/ 6724891 w 6724891"/>
              <a:gd name="connsiteY2" fmla="*/ 6921661 h 6921661"/>
              <a:gd name="connsiteX3" fmla="*/ 6724891 w 6724891"/>
              <a:gd name="connsiteY3" fmla="*/ 0 h 6921661"/>
              <a:gd name="connsiteX4" fmla="*/ 1423686 w 6724891"/>
              <a:gd name="connsiteY4" fmla="*/ 23149 h 6921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4891" h="6921661">
                <a:moveTo>
                  <a:pt x="1423686" y="23149"/>
                </a:moveTo>
                <a:lnTo>
                  <a:pt x="0" y="6921661"/>
                </a:lnTo>
                <a:lnTo>
                  <a:pt x="6724891" y="6921661"/>
                </a:lnTo>
                <a:lnTo>
                  <a:pt x="6724891" y="0"/>
                </a:lnTo>
                <a:lnTo>
                  <a:pt x="1423686" y="23149"/>
                </a:lnTo>
                <a:close/>
              </a:path>
            </a:pathLst>
          </a:custGeom>
          <a:solidFill>
            <a:srgbClr val="07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6CF6CC-8C93-BF40-8626-C8C1054E5ABE}"/>
              </a:ext>
            </a:extLst>
          </p:cNvPr>
          <p:cNvSpPr>
            <a:spLocks noGrp="1"/>
          </p:cNvSpPr>
          <p:nvPr>
            <p:ph type="title"/>
          </p:nvPr>
        </p:nvSpPr>
        <p:spPr>
          <a:xfrm>
            <a:off x="560407" y="696341"/>
            <a:ext cx="4671349" cy="1255331"/>
          </a:xfrm>
        </p:spPr>
        <p:txBody>
          <a:bodyPr>
            <a:normAutofit fontScale="90000"/>
          </a:bodyPr>
          <a:lstStyle/>
          <a:p>
            <a:r>
              <a:rPr lang="en-US" sz="3600" b="1" dirty="0">
                <a:solidFill>
                  <a:srgbClr val="135D76"/>
                </a:solidFill>
              </a:rPr>
              <a:t>There is no “One Size Fits All” approach to increasing vaccine confidence. </a:t>
            </a:r>
          </a:p>
        </p:txBody>
      </p:sp>
      <p:sp>
        <p:nvSpPr>
          <p:cNvPr id="4" name="TextBox 3">
            <a:extLst>
              <a:ext uri="{FF2B5EF4-FFF2-40B4-BE49-F238E27FC236}">
                <a16:creationId xmlns:a16="http://schemas.microsoft.com/office/drawing/2014/main" id="{7E98CA99-B7FB-3D48-BDAE-223E424BE24F}"/>
              </a:ext>
            </a:extLst>
          </p:cNvPr>
          <p:cNvSpPr txBox="1"/>
          <p:nvPr/>
        </p:nvSpPr>
        <p:spPr>
          <a:xfrm>
            <a:off x="560407" y="2415913"/>
            <a:ext cx="3745375" cy="3323987"/>
          </a:xfrm>
          <a:prstGeom prst="rect">
            <a:avLst/>
          </a:prstGeom>
          <a:noFill/>
        </p:spPr>
        <p:txBody>
          <a:bodyPr wrap="square" rtlCol="0">
            <a:spAutoFit/>
          </a:bodyPr>
          <a:lstStyle/>
          <a:p>
            <a:pPr marL="285750" indent="-285750">
              <a:spcBef>
                <a:spcPts val="1200"/>
              </a:spcBef>
              <a:buFont typeface="Wingdings" pitchFamily="2" charset="2"/>
              <a:buChar char="ü"/>
            </a:pPr>
            <a:r>
              <a:rPr lang="en-US" dirty="0">
                <a:solidFill>
                  <a:srgbClr val="135D76"/>
                </a:solidFill>
                <a:latin typeface="Arial" panose="020B0604020202020204" pitchFamily="34" charset="0"/>
                <a:cs typeface="Arial" panose="020B0604020202020204" pitchFamily="34" charset="0"/>
              </a:rPr>
              <a:t>Adapt the message (and messenger!) to the individual and circumstances.</a:t>
            </a:r>
          </a:p>
          <a:p>
            <a:pPr marL="285750" indent="-285750">
              <a:spcBef>
                <a:spcPts val="1200"/>
              </a:spcBef>
              <a:buFont typeface="Wingdings" pitchFamily="2" charset="2"/>
              <a:buChar char="ü"/>
            </a:pPr>
            <a:r>
              <a:rPr lang="en-US" dirty="0">
                <a:solidFill>
                  <a:srgbClr val="135D76"/>
                </a:solidFill>
                <a:latin typeface="Arial" panose="020B0604020202020204" pitchFamily="34" charset="0"/>
                <a:cs typeface="Arial" panose="020B0604020202020204" pitchFamily="34" charset="0"/>
              </a:rPr>
              <a:t>Use a mix of storytelling and statistics. </a:t>
            </a:r>
          </a:p>
          <a:p>
            <a:pPr marL="285750" indent="-285750">
              <a:spcBef>
                <a:spcPts val="1200"/>
              </a:spcBef>
              <a:buFont typeface="Wingdings" pitchFamily="2" charset="2"/>
              <a:buChar char="ü"/>
            </a:pPr>
            <a:r>
              <a:rPr lang="en-US" dirty="0">
                <a:solidFill>
                  <a:srgbClr val="135D76"/>
                </a:solidFill>
                <a:latin typeface="Arial" panose="020B0604020202020204" pitchFamily="34" charset="0"/>
                <a:cs typeface="Arial" panose="020B0604020202020204" pitchFamily="34" charset="0"/>
              </a:rPr>
              <a:t>Leave the door open for continued conversation. </a:t>
            </a:r>
          </a:p>
          <a:p>
            <a:pPr marL="285750" indent="-285750">
              <a:spcBef>
                <a:spcPts val="1200"/>
              </a:spcBef>
              <a:buFont typeface="Wingdings" pitchFamily="2" charset="2"/>
              <a:buChar char="ü"/>
            </a:pPr>
            <a:r>
              <a:rPr lang="en-US" dirty="0">
                <a:solidFill>
                  <a:srgbClr val="135D76"/>
                </a:solidFill>
                <a:latin typeface="Arial" panose="020B0604020202020204" pitchFamily="34" charset="0"/>
                <a:cs typeface="Arial" panose="020B0604020202020204" pitchFamily="34" charset="0"/>
              </a:rPr>
              <a:t>Acknowledge that vaccination is ultimately a personal decision. </a:t>
            </a:r>
          </a:p>
          <a:p>
            <a:pPr marL="285750" indent="-285750">
              <a:buFont typeface="Wingdings" pitchFamily="2" charset="2"/>
              <a:buChar char="ü"/>
            </a:pPr>
            <a:endParaRPr lang="en-US" dirty="0">
              <a:solidFill>
                <a:srgbClr val="135D76"/>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5DD35A8-825C-4E46-B49C-A6072ADFEC71}"/>
              </a:ext>
            </a:extLst>
          </p:cNvPr>
          <p:cNvSpPr/>
          <p:nvPr/>
        </p:nvSpPr>
        <p:spPr>
          <a:xfrm>
            <a:off x="6863787" y="329188"/>
            <a:ext cx="5058135" cy="2086725"/>
          </a:xfrm>
          <a:prstGeom prst="rect">
            <a:avLst/>
          </a:prstGeom>
        </p:spPr>
        <p:txBody>
          <a:bodyPr vert="horz" lIns="91440" tIns="45720" rIns="91440" bIns="45720" rtlCol="0" anchor="ctr">
            <a:normAutofit fontScale="97500"/>
          </a:bodyPr>
          <a:lstStyle/>
          <a:p>
            <a:pPr>
              <a:lnSpc>
                <a:spcPct val="90000"/>
              </a:lnSpc>
              <a:spcBef>
                <a:spcPct val="0"/>
              </a:spcBef>
            </a:pPr>
            <a:r>
              <a:rPr lang="es-ES_tradnl" sz="3600" b="1" i="1" dirty="0">
                <a:solidFill>
                  <a:schemeClr val="bg1"/>
                </a:solidFill>
                <a:latin typeface="Arial" panose="020B0604020202020204" pitchFamily="34" charset="0"/>
                <a:ea typeface="+mj-ea"/>
                <a:cs typeface="Arial" panose="020B0604020202020204" pitchFamily="34" charset="0"/>
              </a:rPr>
              <a:t>No existe un enfoque universal para establecer la confianza en las vacunas.</a:t>
            </a:r>
          </a:p>
        </p:txBody>
      </p:sp>
      <p:sp>
        <p:nvSpPr>
          <p:cNvPr id="6" name="TextBox 5">
            <a:extLst>
              <a:ext uri="{FF2B5EF4-FFF2-40B4-BE49-F238E27FC236}">
                <a16:creationId xmlns:a16="http://schemas.microsoft.com/office/drawing/2014/main" id="{365CF77A-BE73-254E-AC54-04865A794D13}"/>
              </a:ext>
            </a:extLst>
          </p:cNvPr>
          <p:cNvSpPr txBox="1"/>
          <p:nvPr/>
        </p:nvSpPr>
        <p:spPr>
          <a:xfrm>
            <a:off x="6956385" y="2592729"/>
            <a:ext cx="4352081" cy="3046988"/>
          </a:xfrm>
          <a:prstGeom prst="rect">
            <a:avLst/>
          </a:prstGeom>
          <a:noFill/>
        </p:spPr>
        <p:txBody>
          <a:bodyPr wrap="square" rtlCol="0">
            <a:spAutoFit/>
          </a:bodyPr>
          <a:lstStyle/>
          <a:p>
            <a:pPr marL="285750" indent="-285750">
              <a:spcBef>
                <a:spcPts val="1200"/>
              </a:spcBef>
              <a:buFont typeface="Wingdings" pitchFamily="2" charset="2"/>
              <a:buChar char="ü"/>
            </a:pPr>
            <a:r>
              <a:rPr lang="es-ES_tradnl" i="1" dirty="0">
                <a:solidFill>
                  <a:schemeClr val="bg1"/>
                </a:solidFill>
                <a:latin typeface="Arial" panose="020B0604020202020204" pitchFamily="34" charset="0"/>
                <a:cs typeface="Arial" panose="020B0604020202020204" pitchFamily="34" charset="0"/>
              </a:rPr>
              <a:t>Adapte el mensaje (¡y el mensajero!) a la persona y las circunstancias.</a:t>
            </a:r>
          </a:p>
          <a:p>
            <a:pPr marL="285750" indent="-285750">
              <a:spcBef>
                <a:spcPts val="1200"/>
              </a:spcBef>
              <a:buFont typeface="Wingdings" pitchFamily="2" charset="2"/>
              <a:buChar char="ü"/>
            </a:pPr>
            <a:r>
              <a:rPr lang="es-ES_tradnl" i="1" dirty="0">
                <a:solidFill>
                  <a:schemeClr val="bg1"/>
                </a:solidFill>
                <a:latin typeface="Arial" panose="020B0604020202020204" pitchFamily="34" charset="0"/>
                <a:cs typeface="Arial" panose="020B0604020202020204" pitchFamily="34" charset="0"/>
              </a:rPr>
              <a:t>Utilice una combinación de narraciones y estadísticas.</a:t>
            </a:r>
          </a:p>
          <a:p>
            <a:pPr marL="285750" indent="-285750">
              <a:spcBef>
                <a:spcPts val="1200"/>
              </a:spcBef>
              <a:buFont typeface="Wingdings" pitchFamily="2" charset="2"/>
              <a:buChar char="ü"/>
            </a:pPr>
            <a:r>
              <a:rPr lang="es-ES_tradnl" i="1" dirty="0">
                <a:solidFill>
                  <a:schemeClr val="bg1"/>
                </a:solidFill>
                <a:latin typeface="Arial" panose="020B0604020202020204" pitchFamily="34" charset="0"/>
                <a:cs typeface="Arial" panose="020B0604020202020204" pitchFamily="34" charset="0"/>
              </a:rPr>
              <a:t>Deje la puerta abierta para continuar la conversación.</a:t>
            </a:r>
          </a:p>
          <a:p>
            <a:pPr marL="285750" indent="-285750">
              <a:spcBef>
                <a:spcPts val="1200"/>
              </a:spcBef>
              <a:buFont typeface="Wingdings" pitchFamily="2" charset="2"/>
              <a:buChar char="ü"/>
            </a:pPr>
            <a:r>
              <a:rPr lang="es-ES_tradnl" i="1" dirty="0">
                <a:solidFill>
                  <a:schemeClr val="bg1"/>
                </a:solidFill>
                <a:latin typeface="Arial" panose="020B0604020202020204" pitchFamily="34" charset="0"/>
                <a:cs typeface="Arial" panose="020B0604020202020204" pitchFamily="34" charset="0"/>
              </a:rPr>
              <a:t>Reconozca que la vacunación es, en última instancia, una decisión personal.</a:t>
            </a:r>
          </a:p>
        </p:txBody>
      </p:sp>
    </p:spTree>
    <p:extLst>
      <p:ext uri="{BB962C8B-B14F-4D97-AF65-F5344CB8AC3E}">
        <p14:creationId xmlns:p14="http://schemas.microsoft.com/office/powerpoint/2010/main" val="3964424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39B70E-E587-0B4A-A322-ABF29BF46410}"/>
              </a:ext>
            </a:extLst>
          </p:cNvPr>
          <p:cNvSpPr/>
          <p:nvPr/>
        </p:nvSpPr>
        <p:spPr>
          <a:xfrm>
            <a:off x="0" y="0"/>
            <a:ext cx="6096000" cy="6858000"/>
          </a:xfrm>
          <a:prstGeom prst="rect">
            <a:avLst/>
          </a:prstGeom>
          <a:solidFill>
            <a:srgbClr val="07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778846D-151B-B146-BDA5-D63B6928BD86}"/>
              </a:ext>
            </a:extLst>
          </p:cNvPr>
          <p:cNvSpPr/>
          <p:nvPr/>
        </p:nvSpPr>
        <p:spPr>
          <a:xfrm rot="5400000">
            <a:off x="354874" y="153859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entury Gothic" panose="020B0502020202020204" pitchFamily="34" charset="0"/>
              </a:rPr>
              <a:t>  </a:t>
            </a:r>
          </a:p>
        </p:txBody>
      </p:sp>
      <p:sp>
        <p:nvSpPr>
          <p:cNvPr id="15" name="Oval 14">
            <a:extLst>
              <a:ext uri="{FF2B5EF4-FFF2-40B4-BE49-F238E27FC236}">
                <a16:creationId xmlns:a16="http://schemas.microsoft.com/office/drawing/2014/main" id="{286DA8F3-3D01-9043-BBAA-3F2BAC3612D9}"/>
              </a:ext>
            </a:extLst>
          </p:cNvPr>
          <p:cNvSpPr/>
          <p:nvPr/>
        </p:nvSpPr>
        <p:spPr>
          <a:xfrm rot="5400000">
            <a:off x="366651" y="2628149"/>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Century Gothic" panose="020B0502020202020204" pitchFamily="34" charset="0"/>
              </a:rPr>
              <a:t> </a:t>
            </a:r>
            <a:endParaRPr lang="en-US" dirty="0"/>
          </a:p>
        </p:txBody>
      </p:sp>
      <p:sp>
        <p:nvSpPr>
          <p:cNvPr id="19" name="Oval 18">
            <a:extLst>
              <a:ext uri="{FF2B5EF4-FFF2-40B4-BE49-F238E27FC236}">
                <a16:creationId xmlns:a16="http://schemas.microsoft.com/office/drawing/2014/main" id="{F47F8C94-BA14-8E43-9EAD-F6BD5C7D817F}"/>
              </a:ext>
            </a:extLst>
          </p:cNvPr>
          <p:cNvSpPr/>
          <p:nvPr/>
        </p:nvSpPr>
        <p:spPr>
          <a:xfrm rot="5400000">
            <a:off x="363215" y="3694081"/>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Century Gothic" panose="020B0502020202020204" pitchFamily="34" charset="0"/>
              </a:rPr>
              <a:t> </a:t>
            </a:r>
            <a:endParaRPr lang="en-US" dirty="0"/>
          </a:p>
        </p:txBody>
      </p:sp>
      <p:sp>
        <p:nvSpPr>
          <p:cNvPr id="20" name="Oval 19">
            <a:extLst>
              <a:ext uri="{FF2B5EF4-FFF2-40B4-BE49-F238E27FC236}">
                <a16:creationId xmlns:a16="http://schemas.microsoft.com/office/drawing/2014/main" id="{12D18E0E-BE15-F944-B705-CA35B6059CC5}"/>
              </a:ext>
            </a:extLst>
          </p:cNvPr>
          <p:cNvSpPr/>
          <p:nvPr/>
        </p:nvSpPr>
        <p:spPr>
          <a:xfrm rot="5400000">
            <a:off x="374992" y="4753471"/>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Century Gothic" panose="020B0502020202020204" pitchFamily="34" charset="0"/>
              </a:rPr>
              <a:t> </a:t>
            </a:r>
            <a:endParaRPr lang="en-US" dirty="0"/>
          </a:p>
        </p:txBody>
      </p:sp>
      <p:sp>
        <p:nvSpPr>
          <p:cNvPr id="9" name="TextBox 8">
            <a:extLst>
              <a:ext uri="{FF2B5EF4-FFF2-40B4-BE49-F238E27FC236}">
                <a16:creationId xmlns:a16="http://schemas.microsoft.com/office/drawing/2014/main" id="{792DA19E-1E56-5A4A-A763-050CC2780F75}"/>
              </a:ext>
            </a:extLst>
          </p:cNvPr>
          <p:cNvSpPr txBox="1"/>
          <p:nvPr/>
        </p:nvSpPr>
        <p:spPr>
          <a:xfrm>
            <a:off x="354873" y="1536178"/>
            <a:ext cx="851912"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C</a:t>
            </a:r>
          </a:p>
        </p:txBody>
      </p:sp>
      <p:sp>
        <p:nvSpPr>
          <p:cNvPr id="23" name="TextBox 22">
            <a:extLst>
              <a:ext uri="{FF2B5EF4-FFF2-40B4-BE49-F238E27FC236}">
                <a16:creationId xmlns:a16="http://schemas.microsoft.com/office/drawing/2014/main" id="{19D6DCD1-980D-F741-B188-8DA1FFAC5665}"/>
              </a:ext>
            </a:extLst>
          </p:cNvPr>
          <p:cNvSpPr txBox="1"/>
          <p:nvPr/>
        </p:nvSpPr>
        <p:spPr>
          <a:xfrm>
            <a:off x="361747" y="2622041"/>
            <a:ext cx="845038"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A</a:t>
            </a:r>
          </a:p>
        </p:txBody>
      </p:sp>
      <p:sp>
        <p:nvSpPr>
          <p:cNvPr id="24" name="TextBox 23">
            <a:extLst>
              <a:ext uri="{FF2B5EF4-FFF2-40B4-BE49-F238E27FC236}">
                <a16:creationId xmlns:a16="http://schemas.microsoft.com/office/drawing/2014/main" id="{6583C939-46FB-3C4E-8028-DE6ED4B7316A}"/>
              </a:ext>
            </a:extLst>
          </p:cNvPr>
          <p:cNvSpPr txBox="1"/>
          <p:nvPr/>
        </p:nvSpPr>
        <p:spPr>
          <a:xfrm>
            <a:off x="370088" y="3702677"/>
            <a:ext cx="845038"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S</a:t>
            </a:r>
          </a:p>
        </p:txBody>
      </p:sp>
      <p:sp>
        <p:nvSpPr>
          <p:cNvPr id="25" name="TextBox 24">
            <a:extLst>
              <a:ext uri="{FF2B5EF4-FFF2-40B4-BE49-F238E27FC236}">
                <a16:creationId xmlns:a16="http://schemas.microsoft.com/office/drawing/2014/main" id="{7ECA2BC4-B85C-DF43-A633-EDBB65D4291A}"/>
              </a:ext>
            </a:extLst>
          </p:cNvPr>
          <p:cNvSpPr txBox="1"/>
          <p:nvPr/>
        </p:nvSpPr>
        <p:spPr>
          <a:xfrm>
            <a:off x="370088" y="4774396"/>
            <a:ext cx="845038"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E</a:t>
            </a:r>
          </a:p>
        </p:txBody>
      </p:sp>
      <p:sp>
        <p:nvSpPr>
          <p:cNvPr id="18" name="TextBox 17">
            <a:extLst>
              <a:ext uri="{FF2B5EF4-FFF2-40B4-BE49-F238E27FC236}">
                <a16:creationId xmlns:a16="http://schemas.microsoft.com/office/drawing/2014/main" id="{7CF3F392-8188-D948-AF9D-ABDAD60175FD}"/>
              </a:ext>
            </a:extLst>
          </p:cNvPr>
          <p:cNvSpPr txBox="1"/>
          <p:nvPr/>
        </p:nvSpPr>
        <p:spPr>
          <a:xfrm>
            <a:off x="0" y="6650839"/>
            <a:ext cx="10686811"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Source: Autism Science Foundation, Alison Singer</a:t>
            </a:r>
          </a:p>
        </p:txBody>
      </p:sp>
      <p:sp>
        <p:nvSpPr>
          <p:cNvPr id="11" name="TextBox 10">
            <a:extLst>
              <a:ext uri="{FF2B5EF4-FFF2-40B4-BE49-F238E27FC236}">
                <a16:creationId xmlns:a16="http://schemas.microsoft.com/office/drawing/2014/main" id="{6962C8C0-C20D-B84A-8B60-BA643030FC78}"/>
              </a:ext>
            </a:extLst>
          </p:cNvPr>
          <p:cNvSpPr txBox="1"/>
          <p:nvPr/>
        </p:nvSpPr>
        <p:spPr>
          <a:xfrm>
            <a:off x="1316702" y="1547196"/>
            <a:ext cx="4540041" cy="1046440"/>
          </a:xfrm>
          <a:prstGeom prst="rect">
            <a:avLst/>
          </a:prstGeom>
          <a:noFill/>
        </p:spPr>
        <p:txBody>
          <a:bodyPr wrap="square" rtlCol="0">
            <a:spAutoFit/>
          </a:bodyPr>
          <a:lstStyle/>
          <a:p>
            <a:r>
              <a:rPr lang="en-US" sz="2000" b="1" dirty="0">
                <a:solidFill>
                  <a:srgbClr val="C6E5DA"/>
                </a:solidFill>
                <a:latin typeface="Arial" panose="020B0604020202020204" pitchFamily="34" charset="0"/>
                <a:cs typeface="Arial" panose="020B0604020202020204" pitchFamily="34" charset="0"/>
              </a:rPr>
              <a:t>Corroborate</a:t>
            </a:r>
          </a:p>
          <a:p>
            <a:r>
              <a:rPr lang="en-US" sz="1400" dirty="0">
                <a:solidFill>
                  <a:schemeClr val="bg1"/>
                </a:solidFill>
                <a:latin typeface="Arial" panose="020B0604020202020204" pitchFamily="34" charset="0"/>
                <a:cs typeface="Arial" panose="020B0604020202020204" pitchFamily="34" charset="0"/>
              </a:rPr>
              <a:t>Acknowledge their concern and find some point on which you can agree. Set the tone for a respectful, successful talk.</a:t>
            </a:r>
          </a:p>
        </p:txBody>
      </p:sp>
      <p:sp>
        <p:nvSpPr>
          <p:cNvPr id="29" name="TextBox 28">
            <a:extLst>
              <a:ext uri="{FF2B5EF4-FFF2-40B4-BE49-F238E27FC236}">
                <a16:creationId xmlns:a16="http://schemas.microsoft.com/office/drawing/2014/main" id="{456BEF53-26E8-9F4A-9410-B5921B0DF842}"/>
              </a:ext>
            </a:extLst>
          </p:cNvPr>
          <p:cNvSpPr txBox="1"/>
          <p:nvPr/>
        </p:nvSpPr>
        <p:spPr>
          <a:xfrm>
            <a:off x="1328479" y="2628149"/>
            <a:ext cx="4540041" cy="830997"/>
          </a:xfrm>
          <a:prstGeom prst="rect">
            <a:avLst/>
          </a:prstGeom>
          <a:noFill/>
        </p:spPr>
        <p:txBody>
          <a:bodyPr wrap="square" rtlCol="0">
            <a:spAutoFit/>
          </a:bodyPr>
          <a:lstStyle/>
          <a:p>
            <a:r>
              <a:rPr lang="en-US" sz="2000" b="1" dirty="0">
                <a:solidFill>
                  <a:srgbClr val="C6E5DA"/>
                </a:solidFill>
                <a:latin typeface="Arial" panose="020B0604020202020204" pitchFamily="34" charset="0"/>
                <a:cs typeface="Arial" panose="020B0604020202020204" pitchFamily="34" charset="0"/>
              </a:rPr>
              <a:t>About Me</a:t>
            </a:r>
          </a:p>
          <a:p>
            <a:r>
              <a:rPr lang="en-US" sz="1400" dirty="0">
                <a:solidFill>
                  <a:schemeClr val="bg1"/>
                </a:solidFill>
                <a:latin typeface="Arial" panose="020B0604020202020204" pitchFamily="34" charset="0"/>
                <a:cs typeface="Arial" panose="020B0604020202020204" pitchFamily="34" charset="0"/>
              </a:rPr>
              <a:t>Describe what you have done to build your knowledge base and expertise about their specific concern. </a:t>
            </a:r>
          </a:p>
        </p:txBody>
      </p:sp>
      <p:sp>
        <p:nvSpPr>
          <p:cNvPr id="30" name="TextBox 29">
            <a:extLst>
              <a:ext uri="{FF2B5EF4-FFF2-40B4-BE49-F238E27FC236}">
                <a16:creationId xmlns:a16="http://schemas.microsoft.com/office/drawing/2014/main" id="{405CBCBA-BFD0-B747-97FB-A4A1C15A0FA5}"/>
              </a:ext>
            </a:extLst>
          </p:cNvPr>
          <p:cNvSpPr txBox="1"/>
          <p:nvPr/>
        </p:nvSpPr>
        <p:spPr>
          <a:xfrm>
            <a:off x="1325043" y="3621278"/>
            <a:ext cx="4540041" cy="1046440"/>
          </a:xfrm>
          <a:prstGeom prst="rect">
            <a:avLst/>
          </a:prstGeom>
          <a:noFill/>
        </p:spPr>
        <p:txBody>
          <a:bodyPr wrap="square" rtlCol="0">
            <a:spAutoFit/>
          </a:bodyPr>
          <a:lstStyle/>
          <a:p>
            <a:r>
              <a:rPr lang="en-US" sz="2000" b="1" dirty="0">
                <a:solidFill>
                  <a:srgbClr val="C6E5DA"/>
                </a:solidFill>
                <a:latin typeface="Arial" panose="020B0604020202020204" pitchFamily="34" charset="0"/>
                <a:cs typeface="Arial" panose="020B0604020202020204" pitchFamily="34" charset="0"/>
              </a:rPr>
              <a:t>Science</a:t>
            </a:r>
          </a:p>
          <a:p>
            <a:r>
              <a:rPr lang="en-US" sz="1400" dirty="0">
                <a:solidFill>
                  <a:schemeClr val="bg1"/>
                </a:solidFill>
                <a:latin typeface="Arial" panose="020B0604020202020204" pitchFamily="34" charset="0"/>
                <a:cs typeface="Arial" panose="020B0604020202020204" pitchFamily="34" charset="0"/>
              </a:rPr>
              <a:t>Describe what the science says in an accessible way. Be truthful and transparent. Avoid exaggerating benefits or minimizing risks.</a:t>
            </a:r>
          </a:p>
        </p:txBody>
      </p:sp>
      <p:sp>
        <p:nvSpPr>
          <p:cNvPr id="31" name="TextBox 30">
            <a:extLst>
              <a:ext uri="{FF2B5EF4-FFF2-40B4-BE49-F238E27FC236}">
                <a16:creationId xmlns:a16="http://schemas.microsoft.com/office/drawing/2014/main" id="{CE794387-64B3-5B4F-869C-65C9BD5D1B1A}"/>
              </a:ext>
            </a:extLst>
          </p:cNvPr>
          <p:cNvSpPr txBox="1"/>
          <p:nvPr/>
        </p:nvSpPr>
        <p:spPr>
          <a:xfrm>
            <a:off x="1336819" y="4760287"/>
            <a:ext cx="4540042" cy="830997"/>
          </a:xfrm>
          <a:prstGeom prst="rect">
            <a:avLst/>
          </a:prstGeom>
          <a:noFill/>
        </p:spPr>
        <p:txBody>
          <a:bodyPr wrap="square" rtlCol="0">
            <a:spAutoFit/>
          </a:bodyPr>
          <a:lstStyle/>
          <a:p>
            <a:r>
              <a:rPr lang="en-US" sz="2000" b="1" dirty="0">
                <a:solidFill>
                  <a:srgbClr val="C6E5DA"/>
                </a:solidFill>
                <a:latin typeface="Arial" panose="020B0604020202020204" pitchFamily="34" charset="0"/>
                <a:cs typeface="Arial" panose="020B0604020202020204" pitchFamily="34" charset="0"/>
              </a:rPr>
              <a:t>Explain/Advise</a:t>
            </a:r>
          </a:p>
          <a:p>
            <a:r>
              <a:rPr lang="en-US" sz="1400" dirty="0">
                <a:solidFill>
                  <a:schemeClr val="bg1"/>
                </a:solidFill>
                <a:latin typeface="Arial" panose="020B0604020202020204" pitchFamily="34" charset="0"/>
                <a:cs typeface="Arial" panose="020B0604020202020204" pitchFamily="34" charset="0"/>
              </a:rPr>
              <a:t>Give your recommendation, based on the science. Draw on positive emotions rather than fear or shame. </a:t>
            </a:r>
          </a:p>
        </p:txBody>
      </p:sp>
      <p:sp>
        <p:nvSpPr>
          <p:cNvPr id="37" name="Title 1">
            <a:extLst>
              <a:ext uri="{FF2B5EF4-FFF2-40B4-BE49-F238E27FC236}">
                <a16:creationId xmlns:a16="http://schemas.microsoft.com/office/drawing/2014/main" id="{6A1B7B02-02AF-C64B-8BE3-826BEF5BD709}"/>
              </a:ext>
            </a:extLst>
          </p:cNvPr>
          <p:cNvSpPr txBox="1">
            <a:spLocks/>
          </p:cNvSpPr>
          <p:nvPr/>
        </p:nvSpPr>
        <p:spPr>
          <a:xfrm>
            <a:off x="377109" y="399971"/>
            <a:ext cx="4738902" cy="770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r>
              <a:rPr lang="en-US" b="1" dirty="0">
                <a:solidFill>
                  <a:schemeClr val="bg1"/>
                </a:solidFill>
                <a:latin typeface="Arial" panose="020B0604020202020204" pitchFamily="34" charset="0"/>
                <a:cs typeface="Arial" panose="020B0604020202020204" pitchFamily="34" charset="0"/>
              </a:rPr>
              <a:t>CASE Approach</a:t>
            </a:r>
          </a:p>
        </p:txBody>
      </p:sp>
      <p:sp>
        <p:nvSpPr>
          <p:cNvPr id="42" name="Oval 41">
            <a:extLst>
              <a:ext uri="{FF2B5EF4-FFF2-40B4-BE49-F238E27FC236}">
                <a16:creationId xmlns:a16="http://schemas.microsoft.com/office/drawing/2014/main" id="{871F373E-C4A9-1949-95FF-A0F1277156EF}"/>
              </a:ext>
            </a:extLst>
          </p:cNvPr>
          <p:cNvSpPr/>
          <p:nvPr/>
        </p:nvSpPr>
        <p:spPr>
          <a:xfrm rot="5400000">
            <a:off x="6481450" y="164112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entury Gothic" panose="020B0502020202020204" pitchFamily="34" charset="0"/>
              </a:rPr>
              <a:t>  </a:t>
            </a:r>
          </a:p>
        </p:txBody>
      </p:sp>
      <p:sp>
        <p:nvSpPr>
          <p:cNvPr id="43" name="Oval 42">
            <a:extLst>
              <a:ext uri="{FF2B5EF4-FFF2-40B4-BE49-F238E27FC236}">
                <a16:creationId xmlns:a16="http://schemas.microsoft.com/office/drawing/2014/main" id="{8977430C-684A-DA4C-8F58-7554E716B0B3}"/>
              </a:ext>
            </a:extLst>
          </p:cNvPr>
          <p:cNvSpPr/>
          <p:nvPr/>
        </p:nvSpPr>
        <p:spPr>
          <a:xfrm rot="5400000">
            <a:off x="6493227" y="2730679"/>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Century Gothic" panose="020B0502020202020204" pitchFamily="34" charset="0"/>
              </a:rPr>
              <a:t> </a:t>
            </a:r>
            <a:endParaRPr lang="en-US" dirty="0"/>
          </a:p>
        </p:txBody>
      </p:sp>
      <p:sp>
        <p:nvSpPr>
          <p:cNvPr id="45" name="Oval 44">
            <a:extLst>
              <a:ext uri="{FF2B5EF4-FFF2-40B4-BE49-F238E27FC236}">
                <a16:creationId xmlns:a16="http://schemas.microsoft.com/office/drawing/2014/main" id="{DB4063CF-8688-1444-B40E-54F9D263FAB4}"/>
              </a:ext>
            </a:extLst>
          </p:cNvPr>
          <p:cNvSpPr/>
          <p:nvPr/>
        </p:nvSpPr>
        <p:spPr>
          <a:xfrm rot="5400000">
            <a:off x="6496811" y="395691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Century Gothic" panose="020B0502020202020204" pitchFamily="34" charset="0"/>
              </a:rPr>
              <a:t> </a:t>
            </a:r>
            <a:endParaRPr lang="en-US" dirty="0"/>
          </a:p>
        </p:txBody>
      </p:sp>
      <p:sp>
        <p:nvSpPr>
          <p:cNvPr id="46" name="Oval 45">
            <a:extLst>
              <a:ext uri="{FF2B5EF4-FFF2-40B4-BE49-F238E27FC236}">
                <a16:creationId xmlns:a16="http://schemas.microsoft.com/office/drawing/2014/main" id="{AB6D895D-7211-5D45-86D4-EED64532AC1C}"/>
              </a:ext>
            </a:extLst>
          </p:cNvPr>
          <p:cNvSpPr/>
          <p:nvPr/>
        </p:nvSpPr>
        <p:spPr>
          <a:xfrm rot="5400000">
            <a:off x="6508588" y="501630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Century Gothic" panose="020B0502020202020204" pitchFamily="34" charset="0"/>
              </a:rPr>
              <a:t> </a:t>
            </a:r>
            <a:endParaRPr lang="en-US" dirty="0"/>
          </a:p>
        </p:txBody>
      </p:sp>
      <p:sp>
        <p:nvSpPr>
          <p:cNvPr id="47" name="TextBox 46">
            <a:extLst>
              <a:ext uri="{FF2B5EF4-FFF2-40B4-BE49-F238E27FC236}">
                <a16:creationId xmlns:a16="http://schemas.microsoft.com/office/drawing/2014/main" id="{E860DB52-EB3D-A144-98B9-E7E446EC4108}"/>
              </a:ext>
            </a:extLst>
          </p:cNvPr>
          <p:cNvSpPr txBox="1"/>
          <p:nvPr/>
        </p:nvSpPr>
        <p:spPr>
          <a:xfrm>
            <a:off x="6481449" y="1638708"/>
            <a:ext cx="851912"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C</a:t>
            </a:r>
          </a:p>
        </p:txBody>
      </p:sp>
      <p:sp>
        <p:nvSpPr>
          <p:cNvPr id="48" name="TextBox 47">
            <a:extLst>
              <a:ext uri="{FF2B5EF4-FFF2-40B4-BE49-F238E27FC236}">
                <a16:creationId xmlns:a16="http://schemas.microsoft.com/office/drawing/2014/main" id="{7500893C-4E68-0643-AD4A-1160F3A75FAB}"/>
              </a:ext>
            </a:extLst>
          </p:cNvPr>
          <p:cNvSpPr txBox="1"/>
          <p:nvPr/>
        </p:nvSpPr>
        <p:spPr>
          <a:xfrm>
            <a:off x="6488323" y="2724571"/>
            <a:ext cx="845038"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A</a:t>
            </a:r>
          </a:p>
        </p:txBody>
      </p:sp>
      <p:sp>
        <p:nvSpPr>
          <p:cNvPr id="49" name="TextBox 48">
            <a:extLst>
              <a:ext uri="{FF2B5EF4-FFF2-40B4-BE49-F238E27FC236}">
                <a16:creationId xmlns:a16="http://schemas.microsoft.com/office/drawing/2014/main" id="{5B9DFFD6-E5C4-EB45-9DE1-F0C779346D6E}"/>
              </a:ext>
            </a:extLst>
          </p:cNvPr>
          <p:cNvSpPr txBox="1"/>
          <p:nvPr/>
        </p:nvSpPr>
        <p:spPr>
          <a:xfrm>
            <a:off x="6503684" y="3965510"/>
            <a:ext cx="845038"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C</a:t>
            </a:r>
          </a:p>
        </p:txBody>
      </p:sp>
      <p:sp>
        <p:nvSpPr>
          <p:cNvPr id="50" name="TextBox 49">
            <a:extLst>
              <a:ext uri="{FF2B5EF4-FFF2-40B4-BE49-F238E27FC236}">
                <a16:creationId xmlns:a16="http://schemas.microsoft.com/office/drawing/2014/main" id="{FEFD2895-9A1D-B14C-A9E7-B27997ABFAB0}"/>
              </a:ext>
            </a:extLst>
          </p:cNvPr>
          <p:cNvSpPr txBox="1"/>
          <p:nvPr/>
        </p:nvSpPr>
        <p:spPr>
          <a:xfrm>
            <a:off x="6503684" y="5037229"/>
            <a:ext cx="845038"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E</a:t>
            </a:r>
          </a:p>
        </p:txBody>
      </p:sp>
      <p:sp>
        <p:nvSpPr>
          <p:cNvPr id="51" name="TextBox 50">
            <a:extLst>
              <a:ext uri="{FF2B5EF4-FFF2-40B4-BE49-F238E27FC236}">
                <a16:creationId xmlns:a16="http://schemas.microsoft.com/office/drawing/2014/main" id="{CDF05B0C-1996-D74D-9190-7628D0A480A1}"/>
              </a:ext>
            </a:extLst>
          </p:cNvPr>
          <p:cNvSpPr txBox="1"/>
          <p:nvPr/>
        </p:nvSpPr>
        <p:spPr>
          <a:xfrm>
            <a:off x="7443278" y="1649726"/>
            <a:ext cx="4371614" cy="1046440"/>
          </a:xfrm>
          <a:prstGeom prst="rect">
            <a:avLst/>
          </a:prstGeom>
          <a:noFill/>
        </p:spPr>
        <p:txBody>
          <a:bodyPr wrap="square" rtlCol="0">
            <a:spAutoFit/>
          </a:bodyPr>
          <a:lstStyle/>
          <a:p>
            <a:r>
              <a:rPr lang="es-ES_tradnl" sz="2000" b="1" i="1">
                <a:solidFill>
                  <a:srgbClr val="07B7CA"/>
                </a:solidFill>
                <a:latin typeface="Arial" panose="020B0604020202020204" pitchFamily="34" charset="0"/>
                <a:cs typeface="Arial" panose="020B0604020202020204" pitchFamily="34" charset="0"/>
              </a:rPr>
              <a:t>Corroborar</a:t>
            </a:r>
          </a:p>
          <a:p>
            <a:r>
              <a:rPr lang="es-ES_tradnl" sz="1400" i="1">
                <a:solidFill>
                  <a:srgbClr val="135D76"/>
                </a:solidFill>
                <a:latin typeface="Arial" panose="020B0604020202020204" pitchFamily="34" charset="0"/>
                <a:cs typeface="Arial" panose="020B0604020202020204" pitchFamily="34" charset="0"/>
              </a:rPr>
              <a:t>Reconozca su preocupación y encuentre algún punto en el que pueda estar de acuerdo. Establezca el tono para una charla exitosa y respetuosa.</a:t>
            </a:r>
          </a:p>
        </p:txBody>
      </p:sp>
      <p:sp>
        <p:nvSpPr>
          <p:cNvPr id="52" name="TextBox 51">
            <a:extLst>
              <a:ext uri="{FF2B5EF4-FFF2-40B4-BE49-F238E27FC236}">
                <a16:creationId xmlns:a16="http://schemas.microsoft.com/office/drawing/2014/main" id="{3F66886B-C066-CE4D-B8C2-9CB97A2BAFB9}"/>
              </a:ext>
            </a:extLst>
          </p:cNvPr>
          <p:cNvSpPr txBox="1"/>
          <p:nvPr/>
        </p:nvSpPr>
        <p:spPr>
          <a:xfrm>
            <a:off x="7455055" y="2730679"/>
            <a:ext cx="4131203" cy="1046440"/>
          </a:xfrm>
          <a:prstGeom prst="rect">
            <a:avLst/>
          </a:prstGeom>
          <a:noFill/>
        </p:spPr>
        <p:txBody>
          <a:bodyPr wrap="square" rtlCol="0">
            <a:spAutoFit/>
          </a:bodyPr>
          <a:lstStyle/>
          <a:p>
            <a:r>
              <a:rPr lang="es-ES_tradnl" sz="2000" b="1" i="1" dirty="0">
                <a:solidFill>
                  <a:srgbClr val="07B7CA"/>
                </a:solidFill>
                <a:latin typeface="Arial" panose="020B0604020202020204" pitchFamily="34" charset="0"/>
                <a:cs typeface="Arial" panose="020B0604020202020204" pitchFamily="34" charset="0"/>
              </a:rPr>
              <a:t>Acerca de mí</a:t>
            </a:r>
          </a:p>
          <a:p>
            <a:r>
              <a:rPr lang="es-ES_tradnl" sz="1400" i="1" dirty="0">
                <a:solidFill>
                  <a:srgbClr val="135D76"/>
                </a:solidFill>
                <a:latin typeface="Arial" panose="020B0604020202020204" pitchFamily="34" charset="0"/>
                <a:cs typeface="Arial" panose="020B0604020202020204" pitchFamily="34" charset="0"/>
              </a:rPr>
              <a:t>Describa lo que usted ha hecho para construir su base de conocimientos y experiencia sobre la preocupación específica.</a:t>
            </a:r>
          </a:p>
        </p:txBody>
      </p:sp>
      <p:sp>
        <p:nvSpPr>
          <p:cNvPr id="53" name="TextBox 52">
            <a:extLst>
              <a:ext uri="{FF2B5EF4-FFF2-40B4-BE49-F238E27FC236}">
                <a16:creationId xmlns:a16="http://schemas.microsoft.com/office/drawing/2014/main" id="{7F2F1B8A-2A1E-7F43-9BE0-B348875700B7}"/>
              </a:ext>
            </a:extLst>
          </p:cNvPr>
          <p:cNvSpPr txBox="1"/>
          <p:nvPr/>
        </p:nvSpPr>
        <p:spPr>
          <a:xfrm>
            <a:off x="7458639" y="3884111"/>
            <a:ext cx="4131203" cy="1046440"/>
          </a:xfrm>
          <a:prstGeom prst="rect">
            <a:avLst/>
          </a:prstGeom>
          <a:noFill/>
        </p:spPr>
        <p:txBody>
          <a:bodyPr wrap="square" rtlCol="0">
            <a:spAutoFit/>
          </a:bodyPr>
          <a:lstStyle/>
          <a:p>
            <a:r>
              <a:rPr lang="es-ES_tradnl" sz="2000" b="1" i="1" dirty="0">
                <a:solidFill>
                  <a:srgbClr val="07B7CA"/>
                </a:solidFill>
                <a:latin typeface="Arial" panose="020B0604020202020204" pitchFamily="34" charset="0"/>
                <a:cs typeface="Arial" panose="020B0604020202020204" pitchFamily="34" charset="0"/>
              </a:rPr>
              <a:t>Ciencias</a:t>
            </a:r>
          </a:p>
          <a:p>
            <a:r>
              <a:rPr lang="es-ES_tradnl" sz="1400" i="1" dirty="0">
                <a:solidFill>
                  <a:srgbClr val="135D76"/>
                </a:solidFill>
                <a:latin typeface="Arial" panose="020B0604020202020204" pitchFamily="34" charset="0"/>
                <a:cs typeface="Arial" panose="020B0604020202020204" pitchFamily="34" charset="0"/>
              </a:rPr>
              <a:t>Describa lo que dice la ciencia de forma accesible. Sea sincero y transparente. Evite exagerar los beneficios o minimizar los riesgos.</a:t>
            </a:r>
          </a:p>
        </p:txBody>
      </p:sp>
      <p:sp>
        <p:nvSpPr>
          <p:cNvPr id="54" name="TextBox 53">
            <a:extLst>
              <a:ext uri="{FF2B5EF4-FFF2-40B4-BE49-F238E27FC236}">
                <a16:creationId xmlns:a16="http://schemas.microsoft.com/office/drawing/2014/main" id="{AE048C0A-5F7B-A847-957F-CD63623C7D02}"/>
              </a:ext>
            </a:extLst>
          </p:cNvPr>
          <p:cNvSpPr txBox="1"/>
          <p:nvPr/>
        </p:nvSpPr>
        <p:spPr>
          <a:xfrm>
            <a:off x="7470415" y="5023120"/>
            <a:ext cx="4131204" cy="1046440"/>
          </a:xfrm>
          <a:prstGeom prst="rect">
            <a:avLst/>
          </a:prstGeom>
          <a:noFill/>
        </p:spPr>
        <p:txBody>
          <a:bodyPr wrap="square" rtlCol="0">
            <a:spAutoFit/>
          </a:bodyPr>
          <a:lstStyle/>
          <a:p>
            <a:r>
              <a:rPr lang="es-ES_tradnl" sz="2000" b="1" i="1" dirty="0">
                <a:solidFill>
                  <a:srgbClr val="07B7CA"/>
                </a:solidFill>
                <a:latin typeface="Arial" panose="020B0604020202020204" pitchFamily="34" charset="0"/>
                <a:cs typeface="Arial" panose="020B0604020202020204" pitchFamily="34" charset="0"/>
              </a:rPr>
              <a:t>Explicar</a:t>
            </a:r>
          </a:p>
          <a:p>
            <a:r>
              <a:rPr lang="es-ES_tradnl" sz="1400" i="1" dirty="0">
                <a:solidFill>
                  <a:srgbClr val="135D76"/>
                </a:solidFill>
                <a:latin typeface="Arial" panose="020B0604020202020204" pitchFamily="34" charset="0"/>
                <a:cs typeface="Arial" panose="020B0604020202020204" pitchFamily="34" charset="0"/>
              </a:rPr>
              <a:t>Explique su recomendación, basado en la ciencia. Aproveche las emociones positivas en lugar del miedo o la vergüenza.</a:t>
            </a:r>
          </a:p>
        </p:txBody>
      </p:sp>
      <p:sp>
        <p:nvSpPr>
          <p:cNvPr id="55" name="Title 1">
            <a:extLst>
              <a:ext uri="{FF2B5EF4-FFF2-40B4-BE49-F238E27FC236}">
                <a16:creationId xmlns:a16="http://schemas.microsoft.com/office/drawing/2014/main" id="{4335B923-6588-4F4A-B435-EF61468B362D}"/>
              </a:ext>
            </a:extLst>
          </p:cNvPr>
          <p:cNvSpPr txBox="1">
            <a:spLocks/>
          </p:cNvSpPr>
          <p:nvPr/>
        </p:nvSpPr>
        <p:spPr>
          <a:xfrm>
            <a:off x="6503685" y="502501"/>
            <a:ext cx="4738902" cy="770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r>
              <a:rPr lang="es-ES_tradnl" b="1" i="1">
                <a:solidFill>
                  <a:srgbClr val="07B7CA"/>
                </a:solidFill>
                <a:latin typeface="Arial" panose="020B0604020202020204" pitchFamily="34" charset="0"/>
                <a:cs typeface="Arial" panose="020B0604020202020204" pitchFamily="34" charset="0"/>
              </a:rPr>
              <a:t>Método CACE</a:t>
            </a:r>
          </a:p>
        </p:txBody>
      </p:sp>
    </p:spTree>
    <p:extLst>
      <p:ext uri="{BB962C8B-B14F-4D97-AF65-F5344CB8AC3E}">
        <p14:creationId xmlns:p14="http://schemas.microsoft.com/office/powerpoint/2010/main" val="251327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9" grpId="0" animBg="1"/>
      <p:bldP spid="20" grpId="0" animBg="1"/>
      <p:bldP spid="9" grpId="0"/>
      <p:bldP spid="23" grpId="0"/>
      <p:bldP spid="24" grpId="0"/>
      <p:bldP spid="25" grpId="0"/>
      <p:bldP spid="11" grpId="0"/>
      <p:bldP spid="29" grpId="0"/>
      <p:bldP spid="30" grpId="0"/>
      <p:bldP spid="31" grpId="0"/>
      <p:bldP spid="42" grpId="0" animBg="1"/>
      <p:bldP spid="43" grpId="0" animBg="1"/>
      <p:bldP spid="45" grpId="0" animBg="1"/>
      <p:bldP spid="46" grpId="0" animBg="1"/>
      <p:bldP spid="47" grpId="0"/>
      <p:bldP spid="48" grpId="0"/>
      <p:bldP spid="49" grpId="0"/>
      <p:bldP spid="50" grpId="0"/>
      <p:bldP spid="51" grpId="0"/>
      <p:bldP spid="52" grpId="0"/>
      <p:bldP spid="53" grpId="0"/>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FEF9CE5-CD2D-194D-B9B3-1B40887E92A7}"/>
              </a:ext>
            </a:extLst>
          </p:cNvPr>
          <p:cNvSpPr txBox="1"/>
          <p:nvPr/>
        </p:nvSpPr>
        <p:spPr>
          <a:xfrm>
            <a:off x="2630346" y="2124497"/>
            <a:ext cx="6931308" cy="1200329"/>
          </a:xfrm>
          <a:prstGeom prst="rect">
            <a:avLst/>
          </a:prstGeom>
          <a:noFill/>
        </p:spPr>
        <p:txBody>
          <a:bodyPr wrap="square" rtlCol="0">
            <a:spAutoFit/>
          </a:bodyPr>
          <a:lstStyle/>
          <a:p>
            <a:r>
              <a:rPr lang="en-US" sz="3600" b="1" dirty="0">
                <a:solidFill>
                  <a:srgbClr val="135D76"/>
                </a:solidFill>
                <a:latin typeface="Arial" panose="020B0604020202020204" pitchFamily="34" charset="0"/>
                <a:cs typeface="Arial" panose="020B0604020202020204" pitchFamily="34" charset="0"/>
              </a:rPr>
              <a:t>“The vaccine was developed recently. How can we trust it?” </a:t>
            </a:r>
          </a:p>
        </p:txBody>
      </p:sp>
      <p:sp>
        <p:nvSpPr>
          <p:cNvPr id="8" name="TextBox 7">
            <a:extLst>
              <a:ext uri="{FF2B5EF4-FFF2-40B4-BE49-F238E27FC236}">
                <a16:creationId xmlns:a16="http://schemas.microsoft.com/office/drawing/2014/main" id="{D8BBD0C9-CDD6-2744-ADF9-66D621ED5181}"/>
              </a:ext>
            </a:extLst>
          </p:cNvPr>
          <p:cNvSpPr txBox="1"/>
          <p:nvPr/>
        </p:nvSpPr>
        <p:spPr>
          <a:xfrm>
            <a:off x="2630346" y="3385596"/>
            <a:ext cx="6931308" cy="1200329"/>
          </a:xfrm>
          <a:prstGeom prst="rect">
            <a:avLst/>
          </a:prstGeom>
          <a:noFill/>
        </p:spPr>
        <p:txBody>
          <a:bodyPr wrap="square" rtlCol="0">
            <a:spAutoFit/>
          </a:bodyPr>
          <a:lstStyle/>
          <a:p>
            <a:r>
              <a:rPr lang="es-ES_tradnl" sz="3600" i="1">
                <a:solidFill>
                  <a:srgbClr val="07B7CA"/>
                </a:solidFill>
                <a:latin typeface="Arial" panose="020B0604020202020204" pitchFamily="34" charset="0"/>
                <a:cs typeface="Arial" panose="020B0604020202020204" pitchFamily="34" charset="0"/>
              </a:rPr>
              <a:t>“La vacuna fue desarrollada muy pronto, como confiar?”</a:t>
            </a:r>
          </a:p>
        </p:txBody>
      </p:sp>
    </p:spTree>
    <p:extLst>
      <p:ext uri="{BB962C8B-B14F-4D97-AF65-F5344CB8AC3E}">
        <p14:creationId xmlns:p14="http://schemas.microsoft.com/office/powerpoint/2010/main" val="2835181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0765A94-F5B7-4C41-966A-E5F6362B0CD4}"/>
              </a:ext>
            </a:extLst>
          </p:cNvPr>
          <p:cNvSpPr>
            <a:spLocks noGrp="1"/>
          </p:cNvSpPr>
          <p:nvPr>
            <p:ph idx="1"/>
          </p:nvPr>
        </p:nvSpPr>
        <p:spPr>
          <a:xfrm>
            <a:off x="4334827" y="1101681"/>
            <a:ext cx="6371754" cy="1873013"/>
          </a:xfrm>
        </p:spPr>
        <p:txBody>
          <a:bodyPr>
            <a:normAutofit/>
          </a:bodyPr>
          <a:lstStyle/>
          <a:p>
            <a:pPr marL="0" indent="0">
              <a:lnSpc>
                <a:spcPct val="100000"/>
              </a:lnSpc>
              <a:buNone/>
            </a:pPr>
            <a:r>
              <a:rPr lang="en-US" sz="3200" b="1" dirty="0">
                <a:solidFill>
                  <a:srgbClr val="135D76"/>
                </a:solidFill>
                <a:latin typeface="Arial" panose="020B0604020202020204" pitchFamily="34" charset="0"/>
                <a:cs typeface="Arial" panose="020B0604020202020204" pitchFamily="34" charset="0"/>
              </a:rPr>
              <a:t>What do you think has to meet a higher standard for safety in the U.S.: Vaccines or vitamins?</a:t>
            </a:r>
          </a:p>
        </p:txBody>
      </p:sp>
      <p:pic>
        <p:nvPicPr>
          <p:cNvPr id="6" name="Graphic 5" descr="Badge Question Mark with solid fill">
            <a:extLst>
              <a:ext uri="{FF2B5EF4-FFF2-40B4-BE49-F238E27FC236}">
                <a16:creationId xmlns:a16="http://schemas.microsoft.com/office/drawing/2014/main" id="{A083ABF3-02F0-B747-822F-9D7E08EDA3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619" y="540741"/>
            <a:ext cx="4346321" cy="4346321"/>
          </a:xfrm>
          <a:prstGeom prst="rect">
            <a:avLst/>
          </a:prstGeom>
        </p:spPr>
      </p:pic>
      <p:sp>
        <p:nvSpPr>
          <p:cNvPr id="7" name="Content Placeholder 2">
            <a:extLst>
              <a:ext uri="{FF2B5EF4-FFF2-40B4-BE49-F238E27FC236}">
                <a16:creationId xmlns:a16="http://schemas.microsoft.com/office/drawing/2014/main" id="{8D97D91E-296A-4347-8426-544E14BB4BCA}"/>
              </a:ext>
            </a:extLst>
          </p:cNvPr>
          <p:cNvSpPr txBox="1">
            <a:spLocks/>
          </p:cNvSpPr>
          <p:nvPr/>
        </p:nvSpPr>
        <p:spPr>
          <a:xfrm>
            <a:off x="4334826" y="2713902"/>
            <a:ext cx="6371755" cy="18730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ES_tradnl" sz="3200" i="1" dirty="0">
                <a:solidFill>
                  <a:srgbClr val="07B7CA"/>
                </a:solidFill>
                <a:latin typeface="Arial" panose="020B0604020202020204" pitchFamily="34" charset="0"/>
                <a:cs typeface="Arial" panose="020B0604020202020204" pitchFamily="34" charset="0"/>
              </a:rPr>
              <a:t>¿Vacunas o vitaminas? ¿Cuál de los 2 tendrá que cumplir con estándares más alto de seguridad en los EEUU?</a:t>
            </a:r>
          </a:p>
        </p:txBody>
      </p:sp>
      <p:sp>
        <p:nvSpPr>
          <p:cNvPr id="2" name="TextBox 1">
            <a:extLst>
              <a:ext uri="{FF2B5EF4-FFF2-40B4-BE49-F238E27FC236}">
                <a16:creationId xmlns:a16="http://schemas.microsoft.com/office/drawing/2014/main" id="{97C8CB52-030E-564D-8B27-B59AE79285D7}"/>
              </a:ext>
            </a:extLst>
          </p:cNvPr>
          <p:cNvSpPr txBox="1"/>
          <p:nvPr/>
        </p:nvSpPr>
        <p:spPr>
          <a:xfrm>
            <a:off x="4203128" y="4887062"/>
            <a:ext cx="6806767" cy="923330"/>
          </a:xfrm>
          <a:prstGeom prst="rect">
            <a:avLst/>
          </a:prstGeom>
          <a:noFill/>
        </p:spPr>
        <p:txBody>
          <a:bodyPr wrap="square" rtlCol="0">
            <a:spAutoFit/>
          </a:bodyPr>
          <a:lstStyle/>
          <a:p>
            <a:r>
              <a:rPr lang="en-US" sz="5400" b="1" dirty="0">
                <a:solidFill>
                  <a:srgbClr val="135D76"/>
                </a:solidFill>
                <a:latin typeface="Arial" panose="020B0604020202020204" pitchFamily="34" charset="0"/>
                <a:cs typeface="Arial" panose="020B0604020202020204" pitchFamily="34" charset="0"/>
              </a:rPr>
              <a:t>Vaccines. </a:t>
            </a:r>
            <a:r>
              <a:rPr lang="en-US" sz="5400" i="1" dirty="0" err="1">
                <a:solidFill>
                  <a:srgbClr val="07B7CA"/>
                </a:solidFill>
                <a:latin typeface="Arial" panose="020B0604020202020204" pitchFamily="34" charset="0"/>
                <a:cs typeface="Arial" panose="020B0604020202020204" pitchFamily="34" charset="0"/>
              </a:rPr>
              <a:t>Vacunas</a:t>
            </a:r>
            <a:r>
              <a:rPr lang="en-US" sz="5400" i="1" dirty="0">
                <a:solidFill>
                  <a:srgbClr val="07B7CA"/>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9050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1B4B9-4063-124F-802A-8249B474DF85}"/>
              </a:ext>
            </a:extLst>
          </p:cNvPr>
          <p:cNvSpPr>
            <a:spLocks noGrp="1"/>
          </p:cNvSpPr>
          <p:nvPr>
            <p:ph type="title"/>
          </p:nvPr>
        </p:nvSpPr>
        <p:spPr>
          <a:xfrm>
            <a:off x="459609" y="285414"/>
            <a:ext cx="8140381" cy="1325563"/>
          </a:xfrm>
        </p:spPr>
        <p:txBody>
          <a:bodyPr>
            <a:normAutofit/>
          </a:bodyPr>
          <a:lstStyle/>
          <a:p>
            <a:r>
              <a:rPr lang="en-US" sz="3200" b="1" dirty="0">
                <a:solidFill>
                  <a:srgbClr val="135D76"/>
                </a:solidFill>
              </a:rPr>
              <a:t>All vaccines </a:t>
            </a:r>
            <a:r>
              <a:rPr lang="en-US" sz="3200" b="1" i="1" dirty="0">
                <a:solidFill>
                  <a:srgbClr val="135D76"/>
                </a:solidFill>
              </a:rPr>
              <a:t>must</a:t>
            </a:r>
            <a:r>
              <a:rPr lang="en-US" sz="3200" b="1" dirty="0">
                <a:solidFill>
                  <a:srgbClr val="135D76"/>
                </a:solidFill>
              </a:rPr>
              <a:t> go through clinical trials before they can be used in the U.S. </a:t>
            </a:r>
          </a:p>
        </p:txBody>
      </p:sp>
      <p:grpSp>
        <p:nvGrpSpPr>
          <p:cNvPr id="9" name="Group 8">
            <a:extLst>
              <a:ext uri="{FF2B5EF4-FFF2-40B4-BE49-F238E27FC236}">
                <a16:creationId xmlns:a16="http://schemas.microsoft.com/office/drawing/2014/main" id="{4BAF88B4-02C4-CF44-A4F5-6A7070502D36}"/>
              </a:ext>
            </a:extLst>
          </p:cNvPr>
          <p:cNvGrpSpPr/>
          <p:nvPr/>
        </p:nvGrpSpPr>
        <p:grpSpPr>
          <a:xfrm>
            <a:off x="1205694" y="2483010"/>
            <a:ext cx="1263757" cy="707020"/>
            <a:chOff x="927901" y="2639656"/>
            <a:chExt cx="2090196" cy="1169379"/>
          </a:xfrm>
        </p:grpSpPr>
        <p:pic>
          <p:nvPicPr>
            <p:cNvPr id="8" name="Graphic 7" descr="Man with solid fill">
              <a:extLst>
                <a:ext uri="{FF2B5EF4-FFF2-40B4-BE49-F238E27FC236}">
                  <a16:creationId xmlns:a16="http://schemas.microsoft.com/office/drawing/2014/main" id="{F41C8C1D-7DC0-1E4C-9311-155DCD999D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15" name="Graphic 14" descr="Man with solid fill">
              <a:extLst>
                <a:ext uri="{FF2B5EF4-FFF2-40B4-BE49-F238E27FC236}">
                  <a16:creationId xmlns:a16="http://schemas.microsoft.com/office/drawing/2014/main" id="{8133798A-F25A-234C-9C4A-AB13EEA102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18" name="Graphic 17" descr="Man with solid fill">
              <a:extLst>
                <a:ext uri="{FF2B5EF4-FFF2-40B4-BE49-F238E27FC236}">
                  <a16:creationId xmlns:a16="http://schemas.microsoft.com/office/drawing/2014/main" id="{C0EB70F3-086B-2B4E-BEC4-907F6774AD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19" name="Graphic 18" descr="Man with solid fill">
              <a:extLst>
                <a:ext uri="{FF2B5EF4-FFF2-40B4-BE49-F238E27FC236}">
                  <a16:creationId xmlns:a16="http://schemas.microsoft.com/office/drawing/2014/main" id="{5A494B61-7F56-D740-973F-B3BE665355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20" name="Graphic 19" descr="Man with solid fill">
              <a:extLst>
                <a:ext uri="{FF2B5EF4-FFF2-40B4-BE49-F238E27FC236}">
                  <a16:creationId xmlns:a16="http://schemas.microsoft.com/office/drawing/2014/main" id="{45B6B18F-2DE2-A84D-A708-B9A7AB3EAF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21" name="Graphic 20" descr="Man with solid fill">
              <a:extLst>
                <a:ext uri="{FF2B5EF4-FFF2-40B4-BE49-F238E27FC236}">
                  <a16:creationId xmlns:a16="http://schemas.microsoft.com/office/drawing/2014/main" id="{3148662C-3E0A-844B-819C-81D3F5208E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22" name="Graphic 21" descr="Man with solid fill">
              <a:extLst>
                <a:ext uri="{FF2B5EF4-FFF2-40B4-BE49-F238E27FC236}">
                  <a16:creationId xmlns:a16="http://schemas.microsoft.com/office/drawing/2014/main" id="{92047F60-D572-BF41-9C50-8599BD9AE0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23" name="Graphic 22" descr="Man with solid fill">
              <a:extLst>
                <a:ext uri="{FF2B5EF4-FFF2-40B4-BE49-F238E27FC236}">
                  <a16:creationId xmlns:a16="http://schemas.microsoft.com/office/drawing/2014/main" id="{62B4FF1C-409F-4E46-ABA0-62B018A398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24" name="Graphic 23" descr="Man with solid fill">
              <a:extLst>
                <a:ext uri="{FF2B5EF4-FFF2-40B4-BE49-F238E27FC236}">
                  <a16:creationId xmlns:a16="http://schemas.microsoft.com/office/drawing/2014/main" id="{AB47E11F-D5A2-3D4A-B9A8-6779880268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25" name="Graphic 24" descr="Man with solid fill">
              <a:extLst>
                <a:ext uri="{FF2B5EF4-FFF2-40B4-BE49-F238E27FC236}">
                  <a16:creationId xmlns:a16="http://schemas.microsoft.com/office/drawing/2014/main" id="{39D5689D-A718-5940-97F0-52BC1F7011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26" name="Graphic 25" descr="Man with solid fill">
              <a:extLst>
                <a:ext uri="{FF2B5EF4-FFF2-40B4-BE49-F238E27FC236}">
                  <a16:creationId xmlns:a16="http://schemas.microsoft.com/office/drawing/2014/main" id="{3C1AE639-6BCC-7640-9774-C7BD9DBDA7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27" name="Graphic 26" descr="Man with solid fill">
              <a:extLst>
                <a:ext uri="{FF2B5EF4-FFF2-40B4-BE49-F238E27FC236}">
                  <a16:creationId xmlns:a16="http://schemas.microsoft.com/office/drawing/2014/main" id="{06ED2C99-CFEB-4A43-8F6E-A1D8ED25AD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28" name="Graphic 27" descr="Man with solid fill">
              <a:extLst>
                <a:ext uri="{FF2B5EF4-FFF2-40B4-BE49-F238E27FC236}">
                  <a16:creationId xmlns:a16="http://schemas.microsoft.com/office/drawing/2014/main" id="{6F7C48CB-1ADB-EB4D-9FEA-F7F38B5131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29" name="Graphic 28" descr="Man with solid fill">
              <a:extLst>
                <a:ext uri="{FF2B5EF4-FFF2-40B4-BE49-F238E27FC236}">
                  <a16:creationId xmlns:a16="http://schemas.microsoft.com/office/drawing/2014/main" id="{8A120F24-C36B-A74E-99C4-011E94969A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30" name="Graphic 29" descr="Man with solid fill">
              <a:extLst>
                <a:ext uri="{FF2B5EF4-FFF2-40B4-BE49-F238E27FC236}">
                  <a16:creationId xmlns:a16="http://schemas.microsoft.com/office/drawing/2014/main" id="{9645F9CF-23FE-B84F-A542-458D40C338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31" name="Graphic 30" descr="Man with solid fill">
              <a:extLst>
                <a:ext uri="{FF2B5EF4-FFF2-40B4-BE49-F238E27FC236}">
                  <a16:creationId xmlns:a16="http://schemas.microsoft.com/office/drawing/2014/main" id="{02C6BEA1-6631-E848-8E2B-97CF912FF4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32" name="Graphic 31" descr="Man with solid fill">
              <a:extLst>
                <a:ext uri="{FF2B5EF4-FFF2-40B4-BE49-F238E27FC236}">
                  <a16:creationId xmlns:a16="http://schemas.microsoft.com/office/drawing/2014/main" id="{221E4BD2-43D5-F64D-A884-3FDD7D1CB7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33" name="Graphic 32" descr="Man with solid fill">
              <a:extLst>
                <a:ext uri="{FF2B5EF4-FFF2-40B4-BE49-F238E27FC236}">
                  <a16:creationId xmlns:a16="http://schemas.microsoft.com/office/drawing/2014/main" id="{82E29077-2073-324B-BD21-D078A550DA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34" name="Graphic 33" descr="Man with solid fill">
              <a:extLst>
                <a:ext uri="{FF2B5EF4-FFF2-40B4-BE49-F238E27FC236}">
                  <a16:creationId xmlns:a16="http://schemas.microsoft.com/office/drawing/2014/main" id="{8318DF09-AEB7-834F-B177-AC565EA2CD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35" name="Graphic 34" descr="Man with solid fill">
              <a:extLst>
                <a:ext uri="{FF2B5EF4-FFF2-40B4-BE49-F238E27FC236}">
                  <a16:creationId xmlns:a16="http://schemas.microsoft.com/office/drawing/2014/main" id="{30F07F89-A187-F248-BE83-A9B3FFE9E4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36" name="Graphic 35" descr="Man with solid fill">
              <a:extLst>
                <a:ext uri="{FF2B5EF4-FFF2-40B4-BE49-F238E27FC236}">
                  <a16:creationId xmlns:a16="http://schemas.microsoft.com/office/drawing/2014/main" id="{01CB39F9-B738-CE47-A081-E6D216DA31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37" name="Graphic 36" descr="Man with solid fill">
              <a:extLst>
                <a:ext uri="{FF2B5EF4-FFF2-40B4-BE49-F238E27FC236}">
                  <a16:creationId xmlns:a16="http://schemas.microsoft.com/office/drawing/2014/main" id="{E083DEE5-630E-5F43-A564-09F0287D4D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38" name="Graphic 37" descr="Man with solid fill">
              <a:extLst>
                <a:ext uri="{FF2B5EF4-FFF2-40B4-BE49-F238E27FC236}">
                  <a16:creationId xmlns:a16="http://schemas.microsoft.com/office/drawing/2014/main" id="{8CE844F8-B371-D84A-86F1-FD943154F2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39" name="Graphic 38" descr="Man with solid fill">
              <a:extLst>
                <a:ext uri="{FF2B5EF4-FFF2-40B4-BE49-F238E27FC236}">
                  <a16:creationId xmlns:a16="http://schemas.microsoft.com/office/drawing/2014/main" id="{066C469B-7E60-D943-8EB0-2A35368A5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40" name="Graphic 39" descr="Man with solid fill">
              <a:extLst>
                <a:ext uri="{FF2B5EF4-FFF2-40B4-BE49-F238E27FC236}">
                  <a16:creationId xmlns:a16="http://schemas.microsoft.com/office/drawing/2014/main" id="{6C60429A-99B5-314A-90DA-D87F242581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41" name="Graphic 40" descr="Man with solid fill">
              <a:extLst>
                <a:ext uri="{FF2B5EF4-FFF2-40B4-BE49-F238E27FC236}">
                  <a16:creationId xmlns:a16="http://schemas.microsoft.com/office/drawing/2014/main" id="{A111B79A-12FF-0E42-8EA0-6A15F8C13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42" name="Graphic 41" descr="Man with solid fill">
              <a:extLst>
                <a:ext uri="{FF2B5EF4-FFF2-40B4-BE49-F238E27FC236}">
                  <a16:creationId xmlns:a16="http://schemas.microsoft.com/office/drawing/2014/main" id="{775F82B4-B724-704D-8BB1-033D5E6834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43" name="Graphic 42" descr="Man with solid fill">
              <a:extLst>
                <a:ext uri="{FF2B5EF4-FFF2-40B4-BE49-F238E27FC236}">
                  <a16:creationId xmlns:a16="http://schemas.microsoft.com/office/drawing/2014/main" id="{57B67B16-AB4C-F34C-AD1D-EE6F6CF61B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44" name="Graphic 43" descr="Man with solid fill">
              <a:extLst>
                <a:ext uri="{FF2B5EF4-FFF2-40B4-BE49-F238E27FC236}">
                  <a16:creationId xmlns:a16="http://schemas.microsoft.com/office/drawing/2014/main" id="{6AC68903-C031-9E43-B172-6FF2763D58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45" name="Graphic 44" descr="Man with solid fill">
              <a:extLst>
                <a:ext uri="{FF2B5EF4-FFF2-40B4-BE49-F238E27FC236}">
                  <a16:creationId xmlns:a16="http://schemas.microsoft.com/office/drawing/2014/main" id="{165385F8-954C-FA46-AFB6-8458CA6D47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sp>
        <p:nvSpPr>
          <p:cNvPr id="10" name="TextBox 9">
            <a:extLst>
              <a:ext uri="{FF2B5EF4-FFF2-40B4-BE49-F238E27FC236}">
                <a16:creationId xmlns:a16="http://schemas.microsoft.com/office/drawing/2014/main" id="{41B4029C-6231-8D48-ACFB-D63133FAAB97}"/>
              </a:ext>
            </a:extLst>
          </p:cNvPr>
          <p:cNvSpPr txBox="1"/>
          <p:nvPr/>
        </p:nvSpPr>
        <p:spPr>
          <a:xfrm>
            <a:off x="1263135" y="2043899"/>
            <a:ext cx="1263755" cy="369332"/>
          </a:xfrm>
          <a:prstGeom prst="rect">
            <a:avLst/>
          </a:prstGeom>
          <a:noFill/>
        </p:spPr>
        <p:txBody>
          <a:bodyPr wrap="square" rtlCol="0">
            <a:spAutoFit/>
          </a:bodyPr>
          <a:lstStyle/>
          <a:p>
            <a:r>
              <a:rPr lang="en-US" b="1" dirty="0">
                <a:solidFill>
                  <a:srgbClr val="135D76"/>
                </a:solidFill>
                <a:latin typeface="Arial" panose="020B0604020202020204" pitchFamily="34" charset="0"/>
                <a:cs typeface="Arial" panose="020B0604020202020204" pitchFamily="34" charset="0"/>
              </a:rPr>
              <a:t>PHASE 1</a:t>
            </a:r>
          </a:p>
        </p:txBody>
      </p:sp>
      <p:grpSp>
        <p:nvGrpSpPr>
          <p:cNvPr id="46" name="Group 45">
            <a:extLst>
              <a:ext uri="{FF2B5EF4-FFF2-40B4-BE49-F238E27FC236}">
                <a16:creationId xmlns:a16="http://schemas.microsoft.com/office/drawing/2014/main" id="{3A4C39DA-AC74-0547-8E68-C3724EC7B55E}"/>
              </a:ext>
            </a:extLst>
          </p:cNvPr>
          <p:cNvGrpSpPr/>
          <p:nvPr/>
        </p:nvGrpSpPr>
        <p:grpSpPr>
          <a:xfrm>
            <a:off x="3645286" y="2483010"/>
            <a:ext cx="1263757" cy="707020"/>
            <a:chOff x="927901" y="2639656"/>
            <a:chExt cx="2090196" cy="1169379"/>
          </a:xfrm>
        </p:grpSpPr>
        <p:pic>
          <p:nvPicPr>
            <p:cNvPr id="47" name="Graphic 46" descr="Man with solid fill">
              <a:extLst>
                <a:ext uri="{FF2B5EF4-FFF2-40B4-BE49-F238E27FC236}">
                  <a16:creationId xmlns:a16="http://schemas.microsoft.com/office/drawing/2014/main" id="{C957AA70-D1CE-1D40-90A0-A55EFDA804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48" name="Graphic 47" descr="Man with solid fill">
              <a:extLst>
                <a:ext uri="{FF2B5EF4-FFF2-40B4-BE49-F238E27FC236}">
                  <a16:creationId xmlns:a16="http://schemas.microsoft.com/office/drawing/2014/main" id="{1824D0A0-F9C9-5B49-AC3F-C2770551D6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49" name="Graphic 48" descr="Man with solid fill">
              <a:extLst>
                <a:ext uri="{FF2B5EF4-FFF2-40B4-BE49-F238E27FC236}">
                  <a16:creationId xmlns:a16="http://schemas.microsoft.com/office/drawing/2014/main" id="{E965EEDE-C112-8D4E-A659-6B21188150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50" name="Graphic 49" descr="Man with solid fill">
              <a:extLst>
                <a:ext uri="{FF2B5EF4-FFF2-40B4-BE49-F238E27FC236}">
                  <a16:creationId xmlns:a16="http://schemas.microsoft.com/office/drawing/2014/main" id="{B14EC654-BE1E-C242-B2BB-DEBF654764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51" name="Graphic 50" descr="Man with solid fill">
              <a:extLst>
                <a:ext uri="{FF2B5EF4-FFF2-40B4-BE49-F238E27FC236}">
                  <a16:creationId xmlns:a16="http://schemas.microsoft.com/office/drawing/2014/main" id="{366DA76F-CBFB-714E-8B1F-F4F6BFEB55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52" name="Graphic 51" descr="Man with solid fill">
              <a:extLst>
                <a:ext uri="{FF2B5EF4-FFF2-40B4-BE49-F238E27FC236}">
                  <a16:creationId xmlns:a16="http://schemas.microsoft.com/office/drawing/2014/main" id="{908EEB18-8A3F-D741-9965-89BEE5E3FB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53" name="Graphic 52" descr="Man with solid fill">
              <a:extLst>
                <a:ext uri="{FF2B5EF4-FFF2-40B4-BE49-F238E27FC236}">
                  <a16:creationId xmlns:a16="http://schemas.microsoft.com/office/drawing/2014/main" id="{E37ADD90-6B8A-6C4A-B50C-52A1F35B97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54" name="Graphic 53" descr="Man with solid fill">
              <a:extLst>
                <a:ext uri="{FF2B5EF4-FFF2-40B4-BE49-F238E27FC236}">
                  <a16:creationId xmlns:a16="http://schemas.microsoft.com/office/drawing/2014/main" id="{1B0B0E6E-92AC-2F42-99D1-D4AA063729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55" name="Graphic 54" descr="Man with solid fill">
              <a:extLst>
                <a:ext uri="{FF2B5EF4-FFF2-40B4-BE49-F238E27FC236}">
                  <a16:creationId xmlns:a16="http://schemas.microsoft.com/office/drawing/2014/main" id="{25246974-636D-634B-904D-158AE720A2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56" name="Graphic 55" descr="Man with solid fill">
              <a:extLst>
                <a:ext uri="{FF2B5EF4-FFF2-40B4-BE49-F238E27FC236}">
                  <a16:creationId xmlns:a16="http://schemas.microsoft.com/office/drawing/2014/main" id="{68DE4B91-DE80-644D-A6D7-A61E7B88F7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57" name="Graphic 56" descr="Man with solid fill">
              <a:extLst>
                <a:ext uri="{FF2B5EF4-FFF2-40B4-BE49-F238E27FC236}">
                  <a16:creationId xmlns:a16="http://schemas.microsoft.com/office/drawing/2014/main" id="{A9BF3E97-524F-8249-B2D0-B68CCB4240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58" name="Graphic 57" descr="Man with solid fill">
              <a:extLst>
                <a:ext uri="{FF2B5EF4-FFF2-40B4-BE49-F238E27FC236}">
                  <a16:creationId xmlns:a16="http://schemas.microsoft.com/office/drawing/2014/main" id="{F2AA7B28-D4B6-004D-ADEE-3B279103E9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59" name="Graphic 58" descr="Man with solid fill">
              <a:extLst>
                <a:ext uri="{FF2B5EF4-FFF2-40B4-BE49-F238E27FC236}">
                  <a16:creationId xmlns:a16="http://schemas.microsoft.com/office/drawing/2014/main" id="{31351DB7-7115-BE44-B6CF-39292A71AE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60" name="Graphic 59" descr="Man with solid fill">
              <a:extLst>
                <a:ext uri="{FF2B5EF4-FFF2-40B4-BE49-F238E27FC236}">
                  <a16:creationId xmlns:a16="http://schemas.microsoft.com/office/drawing/2014/main" id="{BE71214C-B465-EA40-BE51-F2582CADA3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61" name="Graphic 60" descr="Man with solid fill">
              <a:extLst>
                <a:ext uri="{FF2B5EF4-FFF2-40B4-BE49-F238E27FC236}">
                  <a16:creationId xmlns:a16="http://schemas.microsoft.com/office/drawing/2014/main" id="{37B04EF6-D243-A84A-826D-969E55B049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62" name="Graphic 61" descr="Man with solid fill">
              <a:extLst>
                <a:ext uri="{FF2B5EF4-FFF2-40B4-BE49-F238E27FC236}">
                  <a16:creationId xmlns:a16="http://schemas.microsoft.com/office/drawing/2014/main" id="{48816921-F93E-AE45-804C-A4394734A4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63" name="Graphic 62" descr="Man with solid fill">
              <a:extLst>
                <a:ext uri="{FF2B5EF4-FFF2-40B4-BE49-F238E27FC236}">
                  <a16:creationId xmlns:a16="http://schemas.microsoft.com/office/drawing/2014/main" id="{A0E78796-ED1C-F742-BB9B-E1FBF52E6E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64" name="Graphic 63" descr="Man with solid fill">
              <a:extLst>
                <a:ext uri="{FF2B5EF4-FFF2-40B4-BE49-F238E27FC236}">
                  <a16:creationId xmlns:a16="http://schemas.microsoft.com/office/drawing/2014/main" id="{98EEAF0F-46FB-EF48-8A00-58EE0ED0D4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65" name="Graphic 64" descr="Man with solid fill">
              <a:extLst>
                <a:ext uri="{FF2B5EF4-FFF2-40B4-BE49-F238E27FC236}">
                  <a16:creationId xmlns:a16="http://schemas.microsoft.com/office/drawing/2014/main" id="{01B5E2C5-F7DE-AB47-A8B8-891133DDE0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66" name="Graphic 65" descr="Man with solid fill">
              <a:extLst>
                <a:ext uri="{FF2B5EF4-FFF2-40B4-BE49-F238E27FC236}">
                  <a16:creationId xmlns:a16="http://schemas.microsoft.com/office/drawing/2014/main" id="{668D4012-3EE9-C64E-B34B-FAD44D7BDC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67" name="Graphic 66" descr="Man with solid fill">
              <a:extLst>
                <a:ext uri="{FF2B5EF4-FFF2-40B4-BE49-F238E27FC236}">
                  <a16:creationId xmlns:a16="http://schemas.microsoft.com/office/drawing/2014/main" id="{9D9027C5-B653-7447-9935-86AFEB29E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68" name="Graphic 67" descr="Man with solid fill">
              <a:extLst>
                <a:ext uri="{FF2B5EF4-FFF2-40B4-BE49-F238E27FC236}">
                  <a16:creationId xmlns:a16="http://schemas.microsoft.com/office/drawing/2014/main" id="{77760BDF-0DB2-C944-9447-6DBCDC1EE4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69" name="Graphic 68" descr="Man with solid fill">
              <a:extLst>
                <a:ext uri="{FF2B5EF4-FFF2-40B4-BE49-F238E27FC236}">
                  <a16:creationId xmlns:a16="http://schemas.microsoft.com/office/drawing/2014/main" id="{8D4E79AC-1EFB-9842-8FAC-1283524041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70" name="Graphic 69" descr="Man with solid fill">
              <a:extLst>
                <a:ext uri="{FF2B5EF4-FFF2-40B4-BE49-F238E27FC236}">
                  <a16:creationId xmlns:a16="http://schemas.microsoft.com/office/drawing/2014/main" id="{72458C14-805E-DF42-A7A8-BD7D449EFC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71" name="Graphic 70" descr="Man with solid fill">
              <a:extLst>
                <a:ext uri="{FF2B5EF4-FFF2-40B4-BE49-F238E27FC236}">
                  <a16:creationId xmlns:a16="http://schemas.microsoft.com/office/drawing/2014/main" id="{88DF514F-FE56-6047-8DA2-93E610FB48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72" name="Graphic 71" descr="Man with solid fill">
              <a:extLst>
                <a:ext uri="{FF2B5EF4-FFF2-40B4-BE49-F238E27FC236}">
                  <a16:creationId xmlns:a16="http://schemas.microsoft.com/office/drawing/2014/main" id="{875AEC2A-F6DB-7E47-8E50-ADB8CF6F22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73" name="Graphic 72" descr="Man with solid fill">
              <a:extLst>
                <a:ext uri="{FF2B5EF4-FFF2-40B4-BE49-F238E27FC236}">
                  <a16:creationId xmlns:a16="http://schemas.microsoft.com/office/drawing/2014/main" id="{17963430-3A01-F74F-9758-BB3CB328CD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74" name="Graphic 73" descr="Man with solid fill">
              <a:extLst>
                <a:ext uri="{FF2B5EF4-FFF2-40B4-BE49-F238E27FC236}">
                  <a16:creationId xmlns:a16="http://schemas.microsoft.com/office/drawing/2014/main" id="{68D5780B-02E9-EE48-8BDA-5A58CD539E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75" name="Graphic 74" descr="Man with solid fill">
              <a:extLst>
                <a:ext uri="{FF2B5EF4-FFF2-40B4-BE49-F238E27FC236}">
                  <a16:creationId xmlns:a16="http://schemas.microsoft.com/office/drawing/2014/main" id="{99E4CE48-113F-A347-A5CF-9082378D54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76" name="Graphic 75" descr="Man with solid fill">
              <a:extLst>
                <a:ext uri="{FF2B5EF4-FFF2-40B4-BE49-F238E27FC236}">
                  <a16:creationId xmlns:a16="http://schemas.microsoft.com/office/drawing/2014/main" id="{75622630-F49B-AD4B-9FE0-EB0336CF65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sp>
        <p:nvSpPr>
          <p:cNvPr id="77" name="TextBox 76">
            <a:extLst>
              <a:ext uri="{FF2B5EF4-FFF2-40B4-BE49-F238E27FC236}">
                <a16:creationId xmlns:a16="http://schemas.microsoft.com/office/drawing/2014/main" id="{E65EB385-3083-DB44-A730-71D86DBBBCC6}"/>
              </a:ext>
            </a:extLst>
          </p:cNvPr>
          <p:cNvSpPr txBox="1"/>
          <p:nvPr/>
        </p:nvSpPr>
        <p:spPr>
          <a:xfrm>
            <a:off x="3719841" y="2043899"/>
            <a:ext cx="2280212" cy="369332"/>
          </a:xfrm>
          <a:prstGeom prst="rect">
            <a:avLst/>
          </a:prstGeom>
          <a:noFill/>
        </p:spPr>
        <p:txBody>
          <a:bodyPr wrap="square" rtlCol="0">
            <a:spAutoFit/>
          </a:bodyPr>
          <a:lstStyle/>
          <a:p>
            <a:pPr algn="ctr"/>
            <a:r>
              <a:rPr lang="en-US" b="1" dirty="0">
                <a:solidFill>
                  <a:srgbClr val="135D76"/>
                </a:solidFill>
                <a:latin typeface="Arial" panose="020B0604020202020204" pitchFamily="34" charset="0"/>
                <a:cs typeface="Arial" panose="020B0604020202020204" pitchFamily="34" charset="0"/>
              </a:rPr>
              <a:t>PHASE 2</a:t>
            </a:r>
          </a:p>
        </p:txBody>
      </p:sp>
      <p:grpSp>
        <p:nvGrpSpPr>
          <p:cNvPr id="78" name="Group 77">
            <a:extLst>
              <a:ext uri="{FF2B5EF4-FFF2-40B4-BE49-F238E27FC236}">
                <a16:creationId xmlns:a16="http://schemas.microsoft.com/office/drawing/2014/main" id="{CE5453CF-3579-2B4D-9140-C08BEE5BFF6B}"/>
              </a:ext>
            </a:extLst>
          </p:cNvPr>
          <p:cNvGrpSpPr/>
          <p:nvPr/>
        </p:nvGrpSpPr>
        <p:grpSpPr>
          <a:xfrm>
            <a:off x="4794152" y="2483010"/>
            <a:ext cx="1263757" cy="707020"/>
            <a:chOff x="927901" y="2639656"/>
            <a:chExt cx="2090196" cy="1169379"/>
          </a:xfrm>
        </p:grpSpPr>
        <p:pic>
          <p:nvPicPr>
            <p:cNvPr id="79" name="Graphic 78" descr="Man with solid fill">
              <a:extLst>
                <a:ext uri="{FF2B5EF4-FFF2-40B4-BE49-F238E27FC236}">
                  <a16:creationId xmlns:a16="http://schemas.microsoft.com/office/drawing/2014/main" id="{7CA94F5D-9332-6C45-8E13-96AC7EA110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80" name="Graphic 79" descr="Man with solid fill">
              <a:extLst>
                <a:ext uri="{FF2B5EF4-FFF2-40B4-BE49-F238E27FC236}">
                  <a16:creationId xmlns:a16="http://schemas.microsoft.com/office/drawing/2014/main" id="{635AB352-8A8B-DB4A-A6EB-52E3F1C90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81" name="Graphic 80" descr="Man with solid fill">
              <a:extLst>
                <a:ext uri="{FF2B5EF4-FFF2-40B4-BE49-F238E27FC236}">
                  <a16:creationId xmlns:a16="http://schemas.microsoft.com/office/drawing/2014/main" id="{B1B4C41D-D85E-ED42-AD70-45A835D892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82" name="Graphic 81" descr="Man with solid fill">
              <a:extLst>
                <a:ext uri="{FF2B5EF4-FFF2-40B4-BE49-F238E27FC236}">
                  <a16:creationId xmlns:a16="http://schemas.microsoft.com/office/drawing/2014/main" id="{2F8275BE-8B17-2A46-8508-E97F3C2391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83" name="Graphic 82" descr="Man with solid fill">
              <a:extLst>
                <a:ext uri="{FF2B5EF4-FFF2-40B4-BE49-F238E27FC236}">
                  <a16:creationId xmlns:a16="http://schemas.microsoft.com/office/drawing/2014/main" id="{BE28C101-814B-8C48-96AA-B913F8032C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84" name="Graphic 83" descr="Man with solid fill">
              <a:extLst>
                <a:ext uri="{FF2B5EF4-FFF2-40B4-BE49-F238E27FC236}">
                  <a16:creationId xmlns:a16="http://schemas.microsoft.com/office/drawing/2014/main" id="{6DAB3293-9A5D-A941-8644-04F7FD526B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85" name="Graphic 84" descr="Man with solid fill">
              <a:extLst>
                <a:ext uri="{FF2B5EF4-FFF2-40B4-BE49-F238E27FC236}">
                  <a16:creationId xmlns:a16="http://schemas.microsoft.com/office/drawing/2014/main" id="{C2C12EA6-A90B-E447-86B3-E57226B878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86" name="Graphic 85" descr="Man with solid fill">
              <a:extLst>
                <a:ext uri="{FF2B5EF4-FFF2-40B4-BE49-F238E27FC236}">
                  <a16:creationId xmlns:a16="http://schemas.microsoft.com/office/drawing/2014/main" id="{D20F914C-2813-2547-88FD-E6E99DBA23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87" name="Graphic 86" descr="Man with solid fill">
              <a:extLst>
                <a:ext uri="{FF2B5EF4-FFF2-40B4-BE49-F238E27FC236}">
                  <a16:creationId xmlns:a16="http://schemas.microsoft.com/office/drawing/2014/main" id="{68B2DAD1-0B10-A647-A9B2-95AA089B2F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88" name="Graphic 87" descr="Man with solid fill">
              <a:extLst>
                <a:ext uri="{FF2B5EF4-FFF2-40B4-BE49-F238E27FC236}">
                  <a16:creationId xmlns:a16="http://schemas.microsoft.com/office/drawing/2014/main" id="{394F3FC7-30BD-8E4A-B4CB-264DC8C55A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89" name="Graphic 88" descr="Man with solid fill">
              <a:extLst>
                <a:ext uri="{FF2B5EF4-FFF2-40B4-BE49-F238E27FC236}">
                  <a16:creationId xmlns:a16="http://schemas.microsoft.com/office/drawing/2014/main" id="{11BCA178-A7F9-F546-9DF6-CB527DB493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90" name="Graphic 89" descr="Man with solid fill">
              <a:extLst>
                <a:ext uri="{FF2B5EF4-FFF2-40B4-BE49-F238E27FC236}">
                  <a16:creationId xmlns:a16="http://schemas.microsoft.com/office/drawing/2014/main" id="{A4F74047-369D-5A43-9D00-9291A09D5D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91" name="Graphic 90" descr="Man with solid fill">
              <a:extLst>
                <a:ext uri="{FF2B5EF4-FFF2-40B4-BE49-F238E27FC236}">
                  <a16:creationId xmlns:a16="http://schemas.microsoft.com/office/drawing/2014/main" id="{56C9EA91-A1B2-504B-A5D5-894F26D85E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92" name="Graphic 91" descr="Man with solid fill">
              <a:extLst>
                <a:ext uri="{FF2B5EF4-FFF2-40B4-BE49-F238E27FC236}">
                  <a16:creationId xmlns:a16="http://schemas.microsoft.com/office/drawing/2014/main" id="{30223577-4635-AA4D-974F-C13D0D22D7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93" name="Graphic 92" descr="Man with solid fill">
              <a:extLst>
                <a:ext uri="{FF2B5EF4-FFF2-40B4-BE49-F238E27FC236}">
                  <a16:creationId xmlns:a16="http://schemas.microsoft.com/office/drawing/2014/main" id="{9F813815-E772-844E-8620-D2C2CBE33A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94" name="Graphic 93" descr="Man with solid fill">
              <a:extLst>
                <a:ext uri="{FF2B5EF4-FFF2-40B4-BE49-F238E27FC236}">
                  <a16:creationId xmlns:a16="http://schemas.microsoft.com/office/drawing/2014/main" id="{62F00517-F634-C14C-99E9-974D6E6952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95" name="Graphic 94" descr="Man with solid fill">
              <a:extLst>
                <a:ext uri="{FF2B5EF4-FFF2-40B4-BE49-F238E27FC236}">
                  <a16:creationId xmlns:a16="http://schemas.microsoft.com/office/drawing/2014/main" id="{FD735504-C8C5-AC45-BB50-5938093A2C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96" name="Graphic 95" descr="Man with solid fill">
              <a:extLst>
                <a:ext uri="{FF2B5EF4-FFF2-40B4-BE49-F238E27FC236}">
                  <a16:creationId xmlns:a16="http://schemas.microsoft.com/office/drawing/2014/main" id="{02BF216B-34FF-B94F-A55E-D4081A282C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97" name="Graphic 96" descr="Man with solid fill">
              <a:extLst>
                <a:ext uri="{FF2B5EF4-FFF2-40B4-BE49-F238E27FC236}">
                  <a16:creationId xmlns:a16="http://schemas.microsoft.com/office/drawing/2014/main" id="{E00B51F7-640D-3F47-A4EE-F5E37C05B3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98" name="Graphic 97" descr="Man with solid fill">
              <a:extLst>
                <a:ext uri="{FF2B5EF4-FFF2-40B4-BE49-F238E27FC236}">
                  <a16:creationId xmlns:a16="http://schemas.microsoft.com/office/drawing/2014/main" id="{91F3B338-2278-E14F-AD79-596A2E7CD4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99" name="Graphic 98" descr="Man with solid fill">
              <a:extLst>
                <a:ext uri="{FF2B5EF4-FFF2-40B4-BE49-F238E27FC236}">
                  <a16:creationId xmlns:a16="http://schemas.microsoft.com/office/drawing/2014/main" id="{4CBC4B1D-EAFB-1C4A-A068-7BBA10872B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100" name="Graphic 99" descr="Man with solid fill">
              <a:extLst>
                <a:ext uri="{FF2B5EF4-FFF2-40B4-BE49-F238E27FC236}">
                  <a16:creationId xmlns:a16="http://schemas.microsoft.com/office/drawing/2014/main" id="{02AF7246-3E3B-9147-97B3-4CFC5CADB3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101" name="Graphic 100" descr="Man with solid fill">
              <a:extLst>
                <a:ext uri="{FF2B5EF4-FFF2-40B4-BE49-F238E27FC236}">
                  <a16:creationId xmlns:a16="http://schemas.microsoft.com/office/drawing/2014/main" id="{6B6DAFC9-7CF3-5044-B756-A2FFA0DA1C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102" name="Graphic 101" descr="Man with solid fill">
              <a:extLst>
                <a:ext uri="{FF2B5EF4-FFF2-40B4-BE49-F238E27FC236}">
                  <a16:creationId xmlns:a16="http://schemas.microsoft.com/office/drawing/2014/main" id="{1FA99A07-77CC-DF43-93EC-EC6801A3BA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103" name="Graphic 102" descr="Man with solid fill">
              <a:extLst>
                <a:ext uri="{FF2B5EF4-FFF2-40B4-BE49-F238E27FC236}">
                  <a16:creationId xmlns:a16="http://schemas.microsoft.com/office/drawing/2014/main" id="{749D621E-2C79-044F-950F-647F9FA156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104" name="Graphic 103" descr="Man with solid fill">
              <a:extLst>
                <a:ext uri="{FF2B5EF4-FFF2-40B4-BE49-F238E27FC236}">
                  <a16:creationId xmlns:a16="http://schemas.microsoft.com/office/drawing/2014/main" id="{DE02B2CA-12DC-F546-A345-5A861CD055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105" name="Graphic 104" descr="Man with solid fill">
              <a:extLst>
                <a:ext uri="{FF2B5EF4-FFF2-40B4-BE49-F238E27FC236}">
                  <a16:creationId xmlns:a16="http://schemas.microsoft.com/office/drawing/2014/main" id="{4AAA34AF-4811-5246-BC8A-1BB02768BA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106" name="Graphic 105" descr="Man with solid fill">
              <a:extLst>
                <a:ext uri="{FF2B5EF4-FFF2-40B4-BE49-F238E27FC236}">
                  <a16:creationId xmlns:a16="http://schemas.microsoft.com/office/drawing/2014/main" id="{C72C9E87-9A3E-7444-A585-EF432A0EE4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107" name="Graphic 106" descr="Man with solid fill">
              <a:extLst>
                <a:ext uri="{FF2B5EF4-FFF2-40B4-BE49-F238E27FC236}">
                  <a16:creationId xmlns:a16="http://schemas.microsoft.com/office/drawing/2014/main" id="{FA98634F-AB5D-2044-892A-5A32566DC4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108" name="Graphic 107" descr="Man with solid fill">
              <a:extLst>
                <a:ext uri="{FF2B5EF4-FFF2-40B4-BE49-F238E27FC236}">
                  <a16:creationId xmlns:a16="http://schemas.microsoft.com/office/drawing/2014/main" id="{B91AF8BC-24D8-6D4F-B34B-F02FCAF9D6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nvGrpSpPr>
          <p:cNvPr id="109" name="Group 108">
            <a:extLst>
              <a:ext uri="{FF2B5EF4-FFF2-40B4-BE49-F238E27FC236}">
                <a16:creationId xmlns:a16="http://schemas.microsoft.com/office/drawing/2014/main" id="{BD32F6EA-482C-3241-B69A-3E028B86776C}"/>
              </a:ext>
            </a:extLst>
          </p:cNvPr>
          <p:cNvGrpSpPr/>
          <p:nvPr/>
        </p:nvGrpSpPr>
        <p:grpSpPr>
          <a:xfrm>
            <a:off x="3645284" y="3204033"/>
            <a:ext cx="1263757" cy="707020"/>
            <a:chOff x="927901" y="2639656"/>
            <a:chExt cx="2090196" cy="1169379"/>
          </a:xfrm>
        </p:grpSpPr>
        <p:pic>
          <p:nvPicPr>
            <p:cNvPr id="110" name="Graphic 109" descr="Man with solid fill">
              <a:extLst>
                <a:ext uri="{FF2B5EF4-FFF2-40B4-BE49-F238E27FC236}">
                  <a16:creationId xmlns:a16="http://schemas.microsoft.com/office/drawing/2014/main" id="{5C249F53-C8D7-504D-B316-39C017E302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111" name="Graphic 110" descr="Man with solid fill">
              <a:extLst>
                <a:ext uri="{FF2B5EF4-FFF2-40B4-BE49-F238E27FC236}">
                  <a16:creationId xmlns:a16="http://schemas.microsoft.com/office/drawing/2014/main" id="{3C88B04A-F2CA-4A4D-AD22-F23F230562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112" name="Graphic 111" descr="Man with solid fill">
              <a:extLst>
                <a:ext uri="{FF2B5EF4-FFF2-40B4-BE49-F238E27FC236}">
                  <a16:creationId xmlns:a16="http://schemas.microsoft.com/office/drawing/2014/main" id="{E3E8B2CD-641E-554D-AE00-3C19B2B19A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113" name="Graphic 112" descr="Man with solid fill">
              <a:extLst>
                <a:ext uri="{FF2B5EF4-FFF2-40B4-BE49-F238E27FC236}">
                  <a16:creationId xmlns:a16="http://schemas.microsoft.com/office/drawing/2014/main" id="{3EF78233-DC7D-B74B-9283-4C377D0049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114" name="Graphic 113" descr="Man with solid fill">
              <a:extLst>
                <a:ext uri="{FF2B5EF4-FFF2-40B4-BE49-F238E27FC236}">
                  <a16:creationId xmlns:a16="http://schemas.microsoft.com/office/drawing/2014/main" id="{E4294361-DCED-DE43-8F19-BA9580A7A3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115" name="Graphic 114" descr="Man with solid fill">
              <a:extLst>
                <a:ext uri="{FF2B5EF4-FFF2-40B4-BE49-F238E27FC236}">
                  <a16:creationId xmlns:a16="http://schemas.microsoft.com/office/drawing/2014/main" id="{F5DDB54F-3966-3C49-8974-F30DA09C9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116" name="Graphic 115" descr="Man with solid fill">
              <a:extLst>
                <a:ext uri="{FF2B5EF4-FFF2-40B4-BE49-F238E27FC236}">
                  <a16:creationId xmlns:a16="http://schemas.microsoft.com/office/drawing/2014/main" id="{059160DB-26D8-AC47-B4D3-C5DDB3C450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117" name="Graphic 116" descr="Man with solid fill">
              <a:extLst>
                <a:ext uri="{FF2B5EF4-FFF2-40B4-BE49-F238E27FC236}">
                  <a16:creationId xmlns:a16="http://schemas.microsoft.com/office/drawing/2014/main" id="{AA087778-83EC-144E-88D4-0B9F30ECEA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118" name="Graphic 117" descr="Man with solid fill">
              <a:extLst>
                <a:ext uri="{FF2B5EF4-FFF2-40B4-BE49-F238E27FC236}">
                  <a16:creationId xmlns:a16="http://schemas.microsoft.com/office/drawing/2014/main" id="{6DBA381E-8AB3-EB4A-875F-52ECE6F584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119" name="Graphic 118" descr="Man with solid fill">
              <a:extLst>
                <a:ext uri="{FF2B5EF4-FFF2-40B4-BE49-F238E27FC236}">
                  <a16:creationId xmlns:a16="http://schemas.microsoft.com/office/drawing/2014/main" id="{8B1A0F57-F0F6-D34D-9AC4-F3F996A937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120" name="Graphic 119" descr="Man with solid fill">
              <a:extLst>
                <a:ext uri="{FF2B5EF4-FFF2-40B4-BE49-F238E27FC236}">
                  <a16:creationId xmlns:a16="http://schemas.microsoft.com/office/drawing/2014/main" id="{DED11EAA-17C5-CD4C-93F3-0CF026EAF0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121" name="Graphic 120" descr="Man with solid fill">
              <a:extLst>
                <a:ext uri="{FF2B5EF4-FFF2-40B4-BE49-F238E27FC236}">
                  <a16:creationId xmlns:a16="http://schemas.microsoft.com/office/drawing/2014/main" id="{A1C666D8-86A2-DC49-8D45-3771532CFE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122" name="Graphic 121" descr="Man with solid fill">
              <a:extLst>
                <a:ext uri="{FF2B5EF4-FFF2-40B4-BE49-F238E27FC236}">
                  <a16:creationId xmlns:a16="http://schemas.microsoft.com/office/drawing/2014/main" id="{6FF04EFD-309B-B94A-A298-5C47A55F4C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123" name="Graphic 122" descr="Man with solid fill">
              <a:extLst>
                <a:ext uri="{FF2B5EF4-FFF2-40B4-BE49-F238E27FC236}">
                  <a16:creationId xmlns:a16="http://schemas.microsoft.com/office/drawing/2014/main" id="{8643786A-0168-1744-BB24-669467BC29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124" name="Graphic 123" descr="Man with solid fill">
              <a:extLst>
                <a:ext uri="{FF2B5EF4-FFF2-40B4-BE49-F238E27FC236}">
                  <a16:creationId xmlns:a16="http://schemas.microsoft.com/office/drawing/2014/main" id="{0F17BACC-209F-2B47-9CD8-535E49B8CB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125" name="Graphic 124" descr="Man with solid fill">
              <a:extLst>
                <a:ext uri="{FF2B5EF4-FFF2-40B4-BE49-F238E27FC236}">
                  <a16:creationId xmlns:a16="http://schemas.microsoft.com/office/drawing/2014/main" id="{C2F95D84-2364-B541-9E38-E8A716517B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126" name="Graphic 125" descr="Man with solid fill">
              <a:extLst>
                <a:ext uri="{FF2B5EF4-FFF2-40B4-BE49-F238E27FC236}">
                  <a16:creationId xmlns:a16="http://schemas.microsoft.com/office/drawing/2014/main" id="{11FB6708-A69A-134D-8805-ADC4A6A791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127" name="Graphic 126" descr="Man with solid fill">
              <a:extLst>
                <a:ext uri="{FF2B5EF4-FFF2-40B4-BE49-F238E27FC236}">
                  <a16:creationId xmlns:a16="http://schemas.microsoft.com/office/drawing/2014/main" id="{6088AFD7-17A3-E54A-B368-AB47FEB122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128" name="Graphic 127" descr="Man with solid fill">
              <a:extLst>
                <a:ext uri="{FF2B5EF4-FFF2-40B4-BE49-F238E27FC236}">
                  <a16:creationId xmlns:a16="http://schemas.microsoft.com/office/drawing/2014/main" id="{A16207CE-1DD2-2146-90C1-65395B7B89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129" name="Graphic 128" descr="Man with solid fill">
              <a:extLst>
                <a:ext uri="{FF2B5EF4-FFF2-40B4-BE49-F238E27FC236}">
                  <a16:creationId xmlns:a16="http://schemas.microsoft.com/office/drawing/2014/main" id="{E505B4AD-54DF-7845-9582-B0E35E10DF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130" name="Graphic 129" descr="Man with solid fill">
              <a:extLst>
                <a:ext uri="{FF2B5EF4-FFF2-40B4-BE49-F238E27FC236}">
                  <a16:creationId xmlns:a16="http://schemas.microsoft.com/office/drawing/2014/main" id="{527960B3-E110-6F41-8647-1BF9C83592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131" name="Graphic 130" descr="Man with solid fill">
              <a:extLst>
                <a:ext uri="{FF2B5EF4-FFF2-40B4-BE49-F238E27FC236}">
                  <a16:creationId xmlns:a16="http://schemas.microsoft.com/office/drawing/2014/main" id="{BE75058D-2A1C-3649-B822-73CE27CCE0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132" name="Graphic 131" descr="Man with solid fill">
              <a:extLst>
                <a:ext uri="{FF2B5EF4-FFF2-40B4-BE49-F238E27FC236}">
                  <a16:creationId xmlns:a16="http://schemas.microsoft.com/office/drawing/2014/main" id="{6DA7E94C-B2E3-764A-9064-A4E3E85123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133" name="Graphic 132" descr="Man with solid fill">
              <a:extLst>
                <a:ext uri="{FF2B5EF4-FFF2-40B4-BE49-F238E27FC236}">
                  <a16:creationId xmlns:a16="http://schemas.microsoft.com/office/drawing/2014/main" id="{B0115673-CDA2-CB44-A661-6D191B0C22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134" name="Graphic 133" descr="Man with solid fill">
              <a:extLst>
                <a:ext uri="{FF2B5EF4-FFF2-40B4-BE49-F238E27FC236}">
                  <a16:creationId xmlns:a16="http://schemas.microsoft.com/office/drawing/2014/main" id="{DBF138D3-5653-324D-86C3-8736CB4579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135" name="Graphic 134" descr="Man with solid fill">
              <a:extLst>
                <a:ext uri="{FF2B5EF4-FFF2-40B4-BE49-F238E27FC236}">
                  <a16:creationId xmlns:a16="http://schemas.microsoft.com/office/drawing/2014/main" id="{2C6BB080-2438-D74B-A91D-7CA66D6FCD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136" name="Graphic 135" descr="Man with solid fill">
              <a:extLst>
                <a:ext uri="{FF2B5EF4-FFF2-40B4-BE49-F238E27FC236}">
                  <a16:creationId xmlns:a16="http://schemas.microsoft.com/office/drawing/2014/main" id="{9F7E16F0-5A46-5243-AA5F-76223862F3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137" name="Graphic 136" descr="Man with solid fill">
              <a:extLst>
                <a:ext uri="{FF2B5EF4-FFF2-40B4-BE49-F238E27FC236}">
                  <a16:creationId xmlns:a16="http://schemas.microsoft.com/office/drawing/2014/main" id="{60108654-7F22-F544-8834-3DE049F36E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138" name="Graphic 137" descr="Man with solid fill">
              <a:extLst>
                <a:ext uri="{FF2B5EF4-FFF2-40B4-BE49-F238E27FC236}">
                  <a16:creationId xmlns:a16="http://schemas.microsoft.com/office/drawing/2014/main" id="{6F3DD807-778E-D242-9E18-A42C427E85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139" name="Graphic 138" descr="Man with solid fill">
              <a:extLst>
                <a:ext uri="{FF2B5EF4-FFF2-40B4-BE49-F238E27FC236}">
                  <a16:creationId xmlns:a16="http://schemas.microsoft.com/office/drawing/2014/main" id="{8D22F13E-5790-6D4D-813E-29D558E3F2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nvGrpSpPr>
          <p:cNvPr id="140" name="Group 139">
            <a:extLst>
              <a:ext uri="{FF2B5EF4-FFF2-40B4-BE49-F238E27FC236}">
                <a16:creationId xmlns:a16="http://schemas.microsoft.com/office/drawing/2014/main" id="{C42FB73A-813B-384B-83DD-9C526AAF00A2}"/>
              </a:ext>
            </a:extLst>
          </p:cNvPr>
          <p:cNvGrpSpPr/>
          <p:nvPr/>
        </p:nvGrpSpPr>
        <p:grpSpPr>
          <a:xfrm>
            <a:off x="4794150" y="3204033"/>
            <a:ext cx="1263757" cy="707020"/>
            <a:chOff x="927901" y="2639656"/>
            <a:chExt cx="2090196" cy="1169379"/>
          </a:xfrm>
        </p:grpSpPr>
        <p:pic>
          <p:nvPicPr>
            <p:cNvPr id="141" name="Graphic 140" descr="Man with solid fill">
              <a:extLst>
                <a:ext uri="{FF2B5EF4-FFF2-40B4-BE49-F238E27FC236}">
                  <a16:creationId xmlns:a16="http://schemas.microsoft.com/office/drawing/2014/main" id="{3B77349A-2D73-E349-A75D-BB3245C334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142" name="Graphic 141" descr="Man with solid fill">
              <a:extLst>
                <a:ext uri="{FF2B5EF4-FFF2-40B4-BE49-F238E27FC236}">
                  <a16:creationId xmlns:a16="http://schemas.microsoft.com/office/drawing/2014/main" id="{70DB8EA8-0A51-4B43-A6A9-C0ED9B82BC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143" name="Graphic 142" descr="Man with solid fill">
              <a:extLst>
                <a:ext uri="{FF2B5EF4-FFF2-40B4-BE49-F238E27FC236}">
                  <a16:creationId xmlns:a16="http://schemas.microsoft.com/office/drawing/2014/main" id="{0C984AAC-6B6D-BF49-95DA-5D04E6B5B2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144" name="Graphic 143" descr="Man with solid fill">
              <a:extLst>
                <a:ext uri="{FF2B5EF4-FFF2-40B4-BE49-F238E27FC236}">
                  <a16:creationId xmlns:a16="http://schemas.microsoft.com/office/drawing/2014/main" id="{93EA6894-59BF-9E40-BB84-F702D76546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145" name="Graphic 144" descr="Man with solid fill">
              <a:extLst>
                <a:ext uri="{FF2B5EF4-FFF2-40B4-BE49-F238E27FC236}">
                  <a16:creationId xmlns:a16="http://schemas.microsoft.com/office/drawing/2014/main" id="{D1D982DC-2D98-CE49-8FDB-F6702ACBC1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146" name="Graphic 145" descr="Man with solid fill">
              <a:extLst>
                <a:ext uri="{FF2B5EF4-FFF2-40B4-BE49-F238E27FC236}">
                  <a16:creationId xmlns:a16="http://schemas.microsoft.com/office/drawing/2014/main" id="{CE7F2C1A-925E-CD49-8117-821E3C9416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147" name="Graphic 146" descr="Man with solid fill">
              <a:extLst>
                <a:ext uri="{FF2B5EF4-FFF2-40B4-BE49-F238E27FC236}">
                  <a16:creationId xmlns:a16="http://schemas.microsoft.com/office/drawing/2014/main" id="{371E5604-C906-0E48-B2C6-1B629BD161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148" name="Graphic 147" descr="Man with solid fill">
              <a:extLst>
                <a:ext uri="{FF2B5EF4-FFF2-40B4-BE49-F238E27FC236}">
                  <a16:creationId xmlns:a16="http://schemas.microsoft.com/office/drawing/2014/main" id="{7EA33C48-37DD-7E46-A3DF-8B25045FFC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149" name="Graphic 148" descr="Man with solid fill">
              <a:extLst>
                <a:ext uri="{FF2B5EF4-FFF2-40B4-BE49-F238E27FC236}">
                  <a16:creationId xmlns:a16="http://schemas.microsoft.com/office/drawing/2014/main" id="{879C5B91-96BB-AE48-8CC3-8F6B3A3DEA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150" name="Graphic 149" descr="Man with solid fill">
              <a:extLst>
                <a:ext uri="{FF2B5EF4-FFF2-40B4-BE49-F238E27FC236}">
                  <a16:creationId xmlns:a16="http://schemas.microsoft.com/office/drawing/2014/main" id="{21860FA2-DC78-9D45-A4CF-A933B1BE0C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151" name="Graphic 150" descr="Man with solid fill">
              <a:extLst>
                <a:ext uri="{FF2B5EF4-FFF2-40B4-BE49-F238E27FC236}">
                  <a16:creationId xmlns:a16="http://schemas.microsoft.com/office/drawing/2014/main" id="{87EF1CDE-7683-5B42-9306-ECF161D8EA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152" name="Graphic 151" descr="Man with solid fill">
              <a:extLst>
                <a:ext uri="{FF2B5EF4-FFF2-40B4-BE49-F238E27FC236}">
                  <a16:creationId xmlns:a16="http://schemas.microsoft.com/office/drawing/2014/main" id="{7EBC2F89-C33C-6442-806F-454F476593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153" name="Graphic 152" descr="Man with solid fill">
              <a:extLst>
                <a:ext uri="{FF2B5EF4-FFF2-40B4-BE49-F238E27FC236}">
                  <a16:creationId xmlns:a16="http://schemas.microsoft.com/office/drawing/2014/main" id="{F4D44C52-8D37-EE4E-93ED-6695AF8871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154" name="Graphic 153" descr="Man with solid fill">
              <a:extLst>
                <a:ext uri="{FF2B5EF4-FFF2-40B4-BE49-F238E27FC236}">
                  <a16:creationId xmlns:a16="http://schemas.microsoft.com/office/drawing/2014/main" id="{92445B32-F17F-2C4A-A60B-13092D9E1F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155" name="Graphic 154" descr="Man with solid fill">
              <a:extLst>
                <a:ext uri="{FF2B5EF4-FFF2-40B4-BE49-F238E27FC236}">
                  <a16:creationId xmlns:a16="http://schemas.microsoft.com/office/drawing/2014/main" id="{7CFA2FFD-4A54-C14E-AA08-FA7A22099C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156" name="Graphic 155" descr="Man with solid fill">
              <a:extLst>
                <a:ext uri="{FF2B5EF4-FFF2-40B4-BE49-F238E27FC236}">
                  <a16:creationId xmlns:a16="http://schemas.microsoft.com/office/drawing/2014/main" id="{850CD6A0-4551-AC47-8BCA-C579F3A3EB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157" name="Graphic 156" descr="Man with solid fill">
              <a:extLst>
                <a:ext uri="{FF2B5EF4-FFF2-40B4-BE49-F238E27FC236}">
                  <a16:creationId xmlns:a16="http://schemas.microsoft.com/office/drawing/2014/main" id="{7DE91551-94E5-174D-A809-2C05707350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158" name="Graphic 157" descr="Man with solid fill">
              <a:extLst>
                <a:ext uri="{FF2B5EF4-FFF2-40B4-BE49-F238E27FC236}">
                  <a16:creationId xmlns:a16="http://schemas.microsoft.com/office/drawing/2014/main" id="{EFF185FA-B987-B541-8EB1-10BE32EDDA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159" name="Graphic 158" descr="Man with solid fill">
              <a:extLst>
                <a:ext uri="{FF2B5EF4-FFF2-40B4-BE49-F238E27FC236}">
                  <a16:creationId xmlns:a16="http://schemas.microsoft.com/office/drawing/2014/main" id="{D69FE271-42A9-9141-8600-0DF7F004DF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160" name="Graphic 159" descr="Man with solid fill">
              <a:extLst>
                <a:ext uri="{FF2B5EF4-FFF2-40B4-BE49-F238E27FC236}">
                  <a16:creationId xmlns:a16="http://schemas.microsoft.com/office/drawing/2014/main" id="{4C71501E-1867-9F4F-A635-ADCD4FCFCE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161" name="Graphic 160" descr="Man with solid fill">
              <a:extLst>
                <a:ext uri="{FF2B5EF4-FFF2-40B4-BE49-F238E27FC236}">
                  <a16:creationId xmlns:a16="http://schemas.microsoft.com/office/drawing/2014/main" id="{D248B118-0027-CD44-8648-9850561E62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162" name="Graphic 161" descr="Man with solid fill">
              <a:extLst>
                <a:ext uri="{FF2B5EF4-FFF2-40B4-BE49-F238E27FC236}">
                  <a16:creationId xmlns:a16="http://schemas.microsoft.com/office/drawing/2014/main" id="{E24D3367-0DBA-0347-A98B-44CB65E305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163" name="Graphic 162" descr="Man with solid fill">
              <a:extLst>
                <a:ext uri="{FF2B5EF4-FFF2-40B4-BE49-F238E27FC236}">
                  <a16:creationId xmlns:a16="http://schemas.microsoft.com/office/drawing/2014/main" id="{6686B4D2-C0F0-C14B-9474-A445D302FD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164" name="Graphic 163" descr="Man with solid fill">
              <a:extLst>
                <a:ext uri="{FF2B5EF4-FFF2-40B4-BE49-F238E27FC236}">
                  <a16:creationId xmlns:a16="http://schemas.microsoft.com/office/drawing/2014/main" id="{C1510DE6-A20D-E643-BB2F-0A6B58E96E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165" name="Graphic 164" descr="Man with solid fill">
              <a:extLst>
                <a:ext uri="{FF2B5EF4-FFF2-40B4-BE49-F238E27FC236}">
                  <a16:creationId xmlns:a16="http://schemas.microsoft.com/office/drawing/2014/main" id="{823E3B18-B629-A740-85FE-FA3B8DF684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166" name="Graphic 165" descr="Man with solid fill">
              <a:extLst>
                <a:ext uri="{FF2B5EF4-FFF2-40B4-BE49-F238E27FC236}">
                  <a16:creationId xmlns:a16="http://schemas.microsoft.com/office/drawing/2014/main" id="{50C7DC0D-C965-2A42-9B96-F002A071A7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167" name="Graphic 166" descr="Man with solid fill">
              <a:extLst>
                <a:ext uri="{FF2B5EF4-FFF2-40B4-BE49-F238E27FC236}">
                  <a16:creationId xmlns:a16="http://schemas.microsoft.com/office/drawing/2014/main" id="{AA89C0A4-C07B-5F4D-A447-FDC12A0F89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168" name="Graphic 167" descr="Man with solid fill">
              <a:extLst>
                <a:ext uri="{FF2B5EF4-FFF2-40B4-BE49-F238E27FC236}">
                  <a16:creationId xmlns:a16="http://schemas.microsoft.com/office/drawing/2014/main" id="{1CFD9917-9FCB-4144-B765-178C085CCD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169" name="Graphic 168" descr="Man with solid fill">
              <a:extLst>
                <a:ext uri="{FF2B5EF4-FFF2-40B4-BE49-F238E27FC236}">
                  <a16:creationId xmlns:a16="http://schemas.microsoft.com/office/drawing/2014/main" id="{EB12846E-453B-2E44-A272-63A6D7DA2F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170" name="Graphic 169" descr="Man with solid fill">
              <a:extLst>
                <a:ext uri="{FF2B5EF4-FFF2-40B4-BE49-F238E27FC236}">
                  <a16:creationId xmlns:a16="http://schemas.microsoft.com/office/drawing/2014/main" id="{87505585-CDCA-2540-881F-4F932F8A65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sp>
        <p:nvSpPr>
          <p:cNvPr id="202" name="TextBox 201">
            <a:extLst>
              <a:ext uri="{FF2B5EF4-FFF2-40B4-BE49-F238E27FC236}">
                <a16:creationId xmlns:a16="http://schemas.microsoft.com/office/drawing/2014/main" id="{BDED7665-FC76-A440-AE99-0DFBBDC67D74}"/>
              </a:ext>
            </a:extLst>
          </p:cNvPr>
          <p:cNvSpPr txBox="1"/>
          <p:nvPr/>
        </p:nvSpPr>
        <p:spPr>
          <a:xfrm>
            <a:off x="7176304" y="2046736"/>
            <a:ext cx="3842795" cy="369332"/>
          </a:xfrm>
          <a:prstGeom prst="rect">
            <a:avLst/>
          </a:prstGeom>
          <a:noFill/>
        </p:spPr>
        <p:txBody>
          <a:bodyPr wrap="square" rtlCol="0">
            <a:spAutoFit/>
          </a:bodyPr>
          <a:lstStyle/>
          <a:p>
            <a:pPr algn="ctr"/>
            <a:r>
              <a:rPr lang="en-US" b="1" dirty="0">
                <a:solidFill>
                  <a:srgbClr val="135D76"/>
                </a:solidFill>
                <a:latin typeface="Arial" panose="020B0604020202020204" pitchFamily="34" charset="0"/>
                <a:cs typeface="Arial" panose="020B0604020202020204" pitchFamily="34" charset="0"/>
              </a:rPr>
              <a:t>PHASE 3</a:t>
            </a:r>
          </a:p>
        </p:txBody>
      </p:sp>
      <p:grpSp>
        <p:nvGrpSpPr>
          <p:cNvPr id="420" name="Group 419">
            <a:extLst>
              <a:ext uri="{FF2B5EF4-FFF2-40B4-BE49-F238E27FC236}">
                <a16:creationId xmlns:a16="http://schemas.microsoft.com/office/drawing/2014/main" id="{C5446CA7-2A7A-BC45-A979-8202E5FBBB72}"/>
              </a:ext>
            </a:extLst>
          </p:cNvPr>
          <p:cNvGrpSpPr/>
          <p:nvPr/>
        </p:nvGrpSpPr>
        <p:grpSpPr>
          <a:xfrm>
            <a:off x="7130695" y="2453391"/>
            <a:ext cx="2014912" cy="1192635"/>
            <a:chOff x="7350183" y="4455472"/>
            <a:chExt cx="2412625" cy="1428043"/>
          </a:xfrm>
        </p:grpSpPr>
        <p:grpSp>
          <p:nvGrpSpPr>
            <p:cNvPr id="296" name="Group 295">
              <a:extLst>
                <a:ext uri="{FF2B5EF4-FFF2-40B4-BE49-F238E27FC236}">
                  <a16:creationId xmlns:a16="http://schemas.microsoft.com/office/drawing/2014/main" id="{A5A7F795-086D-9B44-9E30-89B1DEAAED15}"/>
                </a:ext>
              </a:extLst>
            </p:cNvPr>
            <p:cNvGrpSpPr/>
            <p:nvPr/>
          </p:nvGrpSpPr>
          <p:grpSpPr>
            <a:xfrm>
              <a:off x="7350185" y="4455472"/>
              <a:ext cx="1263757" cy="707020"/>
              <a:chOff x="927901" y="2639656"/>
              <a:chExt cx="2090196" cy="1169379"/>
            </a:xfrm>
          </p:grpSpPr>
          <p:pic>
            <p:nvPicPr>
              <p:cNvPr id="297" name="Graphic 296" descr="Man with solid fill">
                <a:extLst>
                  <a:ext uri="{FF2B5EF4-FFF2-40B4-BE49-F238E27FC236}">
                    <a16:creationId xmlns:a16="http://schemas.microsoft.com/office/drawing/2014/main" id="{AE0699B3-AA40-7143-9E82-80041E7A7C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298" name="Graphic 297" descr="Man with solid fill">
                <a:extLst>
                  <a:ext uri="{FF2B5EF4-FFF2-40B4-BE49-F238E27FC236}">
                    <a16:creationId xmlns:a16="http://schemas.microsoft.com/office/drawing/2014/main" id="{E8CC3821-FEDA-6044-80B5-4C10F4BD2A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299" name="Graphic 298" descr="Man with solid fill">
                <a:extLst>
                  <a:ext uri="{FF2B5EF4-FFF2-40B4-BE49-F238E27FC236}">
                    <a16:creationId xmlns:a16="http://schemas.microsoft.com/office/drawing/2014/main" id="{68AA1108-9C7B-0D4B-9457-676D507288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300" name="Graphic 299" descr="Man with solid fill">
                <a:extLst>
                  <a:ext uri="{FF2B5EF4-FFF2-40B4-BE49-F238E27FC236}">
                    <a16:creationId xmlns:a16="http://schemas.microsoft.com/office/drawing/2014/main" id="{9CD459B9-C32B-8D4D-9265-C1118BFB7A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301" name="Graphic 300" descr="Man with solid fill">
                <a:extLst>
                  <a:ext uri="{FF2B5EF4-FFF2-40B4-BE49-F238E27FC236}">
                    <a16:creationId xmlns:a16="http://schemas.microsoft.com/office/drawing/2014/main" id="{A0347EA8-59F3-DF45-BB5D-A15A96907A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302" name="Graphic 301" descr="Man with solid fill">
                <a:extLst>
                  <a:ext uri="{FF2B5EF4-FFF2-40B4-BE49-F238E27FC236}">
                    <a16:creationId xmlns:a16="http://schemas.microsoft.com/office/drawing/2014/main" id="{62D565D6-EFA9-F24E-8356-4F936F3C9D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303" name="Graphic 302" descr="Man with solid fill">
                <a:extLst>
                  <a:ext uri="{FF2B5EF4-FFF2-40B4-BE49-F238E27FC236}">
                    <a16:creationId xmlns:a16="http://schemas.microsoft.com/office/drawing/2014/main" id="{B5B32996-F4EA-D14F-B799-611543AF03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304" name="Graphic 303" descr="Man with solid fill">
                <a:extLst>
                  <a:ext uri="{FF2B5EF4-FFF2-40B4-BE49-F238E27FC236}">
                    <a16:creationId xmlns:a16="http://schemas.microsoft.com/office/drawing/2014/main" id="{731D0130-AC1C-FB49-B92D-215289B62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305" name="Graphic 304" descr="Man with solid fill">
                <a:extLst>
                  <a:ext uri="{FF2B5EF4-FFF2-40B4-BE49-F238E27FC236}">
                    <a16:creationId xmlns:a16="http://schemas.microsoft.com/office/drawing/2014/main" id="{EAB88424-309B-B340-AF78-7F97820707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306" name="Graphic 305" descr="Man with solid fill">
                <a:extLst>
                  <a:ext uri="{FF2B5EF4-FFF2-40B4-BE49-F238E27FC236}">
                    <a16:creationId xmlns:a16="http://schemas.microsoft.com/office/drawing/2014/main" id="{F701C61F-3C8F-1941-9297-83F34B2F0A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307" name="Graphic 306" descr="Man with solid fill">
                <a:extLst>
                  <a:ext uri="{FF2B5EF4-FFF2-40B4-BE49-F238E27FC236}">
                    <a16:creationId xmlns:a16="http://schemas.microsoft.com/office/drawing/2014/main" id="{7CC69BFB-0448-1647-994B-A50CCC967F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308" name="Graphic 307" descr="Man with solid fill">
                <a:extLst>
                  <a:ext uri="{FF2B5EF4-FFF2-40B4-BE49-F238E27FC236}">
                    <a16:creationId xmlns:a16="http://schemas.microsoft.com/office/drawing/2014/main" id="{33AA1CFF-0FA5-7443-8CD8-F9120654F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309" name="Graphic 308" descr="Man with solid fill">
                <a:extLst>
                  <a:ext uri="{FF2B5EF4-FFF2-40B4-BE49-F238E27FC236}">
                    <a16:creationId xmlns:a16="http://schemas.microsoft.com/office/drawing/2014/main" id="{38E35D9A-08B2-AD42-A18F-7A55059170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310" name="Graphic 309" descr="Man with solid fill">
                <a:extLst>
                  <a:ext uri="{FF2B5EF4-FFF2-40B4-BE49-F238E27FC236}">
                    <a16:creationId xmlns:a16="http://schemas.microsoft.com/office/drawing/2014/main" id="{332D6F3A-BA70-A547-907F-61BE9F7F2B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311" name="Graphic 310" descr="Man with solid fill">
                <a:extLst>
                  <a:ext uri="{FF2B5EF4-FFF2-40B4-BE49-F238E27FC236}">
                    <a16:creationId xmlns:a16="http://schemas.microsoft.com/office/drawing/2014/main" id="{2E1349DD-EA6E-CA4E-97F8-19ACBBC7FB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312" name="Graphic 311" descr="Man with solid fill">
                <a:extLst>
                  <a:ext uri="{FF2B5EF4-FFF2-40B4-BE49-F238E27FC236}">
                    <a16:creationId xmlns:a16="http://schemas.microsoft.com/office/drawing/2014/main" id="{23C06973-F856-4043-A374-887DBD749E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313" name="Graphic 312" descr="Man with solid fill">
                <a:extLst>
                  <a:ext uri="{FF2B5EF4-FFF2-40B4-BE49-F238E27FC236}">
                    <a16:creationId xmlns:a16="http://schemas.microsoft.com/office/drawing/2014/main" id="{A1C574D4-8536-F146-A88B-66265027A2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314" name="Graphic 313" descr="Man with solid fill">
                <a:extLst>
                  <a:ext uri="{FF2B5EF4-FFF2-40B4-BE49-F238E27FC236}">
                    <a16:creationId xmlns:a16="http://schemas.microsoft.com/office/drawing/2014/main" id="{16DA8B60-839E-CC40-A619-D159C85A9F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315" name="Graphic 314" descr="Man with solid fill">
                <a:extLst>
                  <a:ext uri="{FF2B5EF4-FFF2-40B4-BE49-F238E27FC236}">
                    <a16:creationId xmlns:a16="http://schemas.microsoft.com/office/drawing/2014/main" id="{F0D92BC4-35A7-7C4D-AA79-6B852F4DF5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316" name="Graphic 315" descr="Man with solid fill">
                <a:extLst>
                  <a:ext uri="{FF2B5EF4-FFF2-40B4-BE49-F238E27FC236}">
                    <a16:creationId xmlns:a16="http://schemas.microsoft.com/office/drawing/2014/main" id="{F3F06613-431C-734F-8117-9FC6762D29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317" name="Graphic 316" descr="Man with solid fill">
                <a:extLst>
                  <a:ext uri="{FF2B5EF4-FFF2-40B4-BE49-F238E27FC236}">
                    <a16:creationId xmlns:a16="http://schemas.microsoft.com/office/drawing/2014/main" id="{71FDE4E7-139E-DB4E-8F78-63DB203596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318" name="Graphic 317" descr="Man with solid fill">
                <a:extLst>
                  <a:ext uri="{FF2B5EF4-FFF2-40B4-BE49-F238E27FC236}">
                    <a16:creationId xmlns:a16="http://schemas.microsoft.com/office/drawing/2014/main" id="{26126620-ACFC-F044-A456-9CDF01D958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319" name="Graphic 318" descr="Man with solid fill">
                <a:extLst>
                  <a:ext uri="{FF2B5EF4-FFF2-40B4-BE49-F238E27FC236}">
                    <a16:creationId xmlns:a16="http://schemas.microsoft.com/office/drawing/2014/main" id="{B2872615-6551-E74C-ADAE-B3A8D7EDDE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320" name="Graphic 319" descr="Man with solid fill">
                <a:extLst>
                  <a:ext uri="{FF2B5EF4-FFF2-40B4-BE49-F238E27FC236}">
                    <a16:creationId xmlns:a16="http://schemas.microsoft.com/office/drawing/2014/main" id="{C22B44E2-FE05-A140-9210-C22CF02514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321" name="Graphic 320" descr="Man with solid fill">
                <a:extLst>
                  <a:ext uri="{FF2B5EF4-FFF2-40B4-BE49-F238E27FC236}">
                    <a16:creationId xmlns:a16="http://schemas.microsoft.com/office/drawing/2014/main" id="{5D032BF5-5883-CB4E-B2AB-797BC58AC8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322" name="Graphic 321" descr="Man with solid fill">
                <a:extLst>
                  <a:ext uri="{FF2B5EF4-FFF2-40B4-BE49-F238E27FC236}">
                    <a16:creationId xmlns:a16="http://schemas.microsoft.com/office/drawing/2014/main" id="{EFABB9CD-B3E3-3748-9E24-62203BE0BA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323" name="Graphic 322" descr="Man with solid fill">
                <a:extLst>
                  <a:ext uri="{FF2B5EF4-FFF2-40B4-BE49-F238E27FC236}">
                    <a16:creationId xmlns:a16="http://schemas.microsoft.com/office/drawing/2014/main" id="{04168F03-FC1B-F049-A117-652D5815B4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324" name="Graphic 323" descr="Man with solid fill">
                <a:extLst>
                  <a:ext uri="{FF2B5EF4-FFF2-40B4-BE49-F238E27FC236}">
                    <a16:creationId xmlns:a16="http://schemas.microsoft.com/office/drawing/2014/main" id="{85BE4B2C-8EBB-DD4A-9698-8F5461D298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325" name="Graphic 324" descr="Man with solid fill">
                <a:extLst>
                  <a:ext uri="{FF2B5EF4-FFF2-40B4-BE49-F238E27FC236}">
                    <a16:creationId xmlns:a16="http://schemas.microsoft.com/office/drawing/2014/main" id="{2935DCAA-4D8E-7C40-85B4-98EA481B2E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326" name="Graphic 325" descr="Man with solid fill">
                <a:extLst>
                  <a:ext uri="{FF2B5EF4-FFF2-40B4-BE49-F238E27FC236}">
                    <a16:creationId xmlns:a16="http://schemas.microsoft.com/office/drawing/2014/main" id="{84128156-892A-9B47-8D33-E8BE8BA349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nvGrpSpPr>
            <p:cNvPr id="327" name="Group 326">
              <a:extLst>
                <a:ext uri="{FF2B5EF4-FFF2-40B4-BE49-F238E27FC236}">
                  <a16:creationId xmlns:a16="http://schemas.microsoft.com/office/drawing/2014/main" id="{21A02249-BA3B-BE41-9760-2AD53CFD334C}"/>
                </a:ext>
              </a:extLst>
            </p:cNvPr>
            <p:cNvGrpSpPr/>
            <p:nvPr/>
          </p:nvGrpSpPr>
          <p:grpSpPr>
            <a:xfrm>
              <a:off x="8499051" y="4455472"/>
              <a:ext cx="1263757" cy="707020"/>
              <a:chOff x="927901" y="2639656"/>
              <a:chExt cx="2090196" cy="1169379"/>
            </a:xfrm>
          </p:grpSpPr>
          <p:pic>
            <p:nvPicPr>
              <p:cNvPr id="328" name="Graphic 327" descr="Man with solid fill">
                <a:extLst>
                  <a:ext uri="{FF2B5EF4-FFF2-40B4-BE49-F238E27FC236}">
                    <a16:creationId xmlns:a16="http://schemas.microsoft.com/office/drawing/2014/main" id="{170411B6-4F1B-ED4F-BAA5-DED53343A8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329" name="Graphic 328" descr="Man with solid fill">
                <a:extLst>
                  <a:ext uri="{FF2B5EF4-FFF2-40B4-BE49-F238E27FC236}">
                    <a16:creationId xmlns:a16="http://schemas.microsoft.com/office/drawing/2014/main" id="{041B25A6-407E-F847-B649-796C6E67DE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330" name="Graphic 329" descr="Man with solid fill">
                <a:extLst>
                  <a:ext uri="{FF2B5EF4-FFF2-40B4-BE49-F238E27FC236}">
                    <a16:creationId xmlns:a16="http://schemas.microsoft.com/office/drawing/2014/main" id="{70661D5B-2356-1548-822D-BD6B42E38C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331" name="Graphic 330" descr="Man with solid fill">
                <a:extLst>
                  <a:ext uri="{FF2B5EF4-FFF2-40B4-BE49-F238E27FC236}">
                    <a16:creationId xmlns:a16="http://schemas.microsoft.com/office/drawing/2014/main" id="{35F7D6EE-61E9-0D44-8968-1987006E4E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332" name="Graphic 331" descr="Man with solid fill">
                <a:extLst>
                  <a:ext uri="{FF2B5EF4-FFF2-40B4-BE49-F238E27FC236}">
                    <a16:creationId xmlns:a16="http://schemas.microsoft.com/office/drawing/2014/main" id="{425AAF89-9A0F-0740-96E6-86383BB53E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333" name="Graphic 332" descr="Man with solid fill">
                <a:extLst>
                  <a:ext uri="{FF2B5EF4-FFF2-40B4-BE49-F238E27FC236}">
                    <a16:creationId xmlns:a16="http://schemas.microsoft.com/office/drawing/2014/main" id="{C6DE3004-BABF-6B47-AF4F-D722191C31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334" name="Graphic 333" descr="Man with solid fill">
                <a:extLst>
                  <a:ext uri="{FF2B5EF4-FFF2-40B4-BE49-F238E27FC236}">
                    <a16:creationId xmlns:a16="http://schemas.microsoft.com/office/drawing/2014/main" id="{64AFACB6-8749-ED43-B399-2A925B0270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335" name="Graphic 334" descr="Man with solid fill">
                <a:extLst>
                  <a:ext uri="{FF2B5EF4-FFF2-40B4-BE49-F238E27FC236}">
                    <a16:creationId xmlns:a16="http://schemas.microsoft.com/office/drawing/2014/main" id="{9C5940BB-3998-9843-8111-BDC609D2FD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336" name="Graphic 335" descr="Man with solid fill">
                <a:extLst>
                  <a:ext uri="{FF2B5EF4-FFF2-40B4-BE49-F238E27FC236}">
                    <a16:creationId xmlns:a16="http://schemas.microsoft.com/office/drawing/2014/main" id="{DF0AFBCD-23AE-2C44-9B40-AB6524BE9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337" name="Graphic 336" descr="Man with solid fill">
                <a:extLst>
                  <a:ext uri="{FF2B5EF4-FFF2-40B4-BE49-F238E27FC236}">
                    <a16:creationId xmlns:a16="http://schemas.microsoft.com/office/drawing/2014/main" id="{78A66FA5-C478-2B49-82EF-8BA38465E7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338" name="Graphic 337" descr="Man with solid fill">
                <a:extLst>
                  <a:ext uri="{FF2B5EF4-FFF2-40B4-BE49-F238E27FC236}">
                    <a16:creationId xmlns:a16="http://schemas.microsoft.com/office/drawing/2014/main" id="{739785FF-B42E-FC49-9CD8-94368928D9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339" name="Graphic 338" descr="Man with solid fill">
                <a:extLst>
                  <a:ext uri="{FF2B5EF4-FFF2-40B4-BE49-F238E27FC236}">
                    <a16:creationId xmlns:a16="http://schemas.microsoft.com/office/drawing/2014/main" id="{1C920C3E-BA47-9C47-A4D9-9947F003D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340" name="Graphic 339" descr="Man with solid fill">
                <a:extLst>
                  <a:ext uri="{FF2B5EF4-FFF2-40B4-BE49-F238E27FC236}">
                    <a16:creationId xmlns:a16="http://schemas.microsoft.com/office/drawing/2014/main" id="{D170523E-9EBE-CF43-82EE-298744D871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341" name="Graphic 340" descr="Man with solid fill">
                <a:extLst>
                  <a:ext uri="{FF2B5EF4-FFF2-40B4-BE49-F238E27FC236}">
                    <a16:creationId xmlns:a16="http://schemas.microsoft.com/office/drawing/2014/main" id="{0031EFE0-73C0-7345-9A72-2DDF6ED0E3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342" name="Graphic 341" descr="Man with solid fill">
                <a:extLst>
                  <a:ext uri="{FF2B5EF4-FFF2-40B4-BE49-F238E27FC236}">
                    <a16:creationId xmlns:a16="http://schemas.microsoft.com/office/drawing/2014/main" id="{A0CC2A49-DCC3-804C-9A3E-646C92CD86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343" name="Graphic 342" descr="Man with solid fill">
                <a:extLst>
                  <a:ext uri="{FF2B5EF4-FFF2-40B4-BE49-F238E27FC236}">
                    <a16:creationId xmlns:a16="http://schemas.microsoft.com/office/drawing/2014/main" id="{3B02D1DD-EBDF-F24F-BDD1-DD79974542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344" name="Graphic 343" descr="Man with solid fill">
                <a:extLst>
                  <a:ext uri="{FF2B5EF4-FFF2-40B4-BE49-F238E27FC236}">
                    <a16:creationId xmlns:a16="http://schemas.microsoft.com/office/drawing/2014/main" id="{15CB6AF3-BBBA-624D-894B-33C0DEAD09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345" name="Graphic 344" descr="Man with solid fill">
                <a:extLst>
                  <a:ext uri="{FF2B5EF4-FFF2-40B4-BE49-F238E27FC236}">
                    <a16:creationId xmlns:a16="http://schemas.microsoft.com/office/drawing/2014/main" id="{610F782D-D500-7747-B0D9-84CDD2D2F8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346" name="Graphic 345" descr="Man with solid fill">
                <a:extLst>
                  <a:ext uri="{FF2B5EF4-FFF2-40B4-BE49-F238E27FC236}">
                    <a16:creationId xmlns:a16="http://schemas.microsoft.com/office/drawing/2014/main" id="{8E379FB0-F472-A14D-9316-9255889407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347" name="Graphic 346" descr="Man with solid fill">
                <a:extLst>
                  <a:ext uri="{FF2B5EF4-FFF2-40B4-BE49-F238E27FC236}">
                    <a16:creationId xmlns:a16="http://schemas.microsoft.com/office/drawing/2014/main" id="{F108AD4B-E285-0C47-8875-FD6E2D13AC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348" name="Graphic 347" descr="Man with solid fill">
                <a:extLst>
                  <a:ext uri="{FF2B5EF4-FFF2-40B4-BE49-F238E27FC236}">
                    <a16:creationId xmlns:a16="http://schemas.microsoft.com/office/drawing/2014/main" id="{A2DB5D74-80CE-6A44-890A-CC4158C8A2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349" name="Graphic 348" descr="Man with solid fill">
                <a:extLst>
                  <a:ext uri="{FF2B5EF4-FFF2-40B4-BE49-F238E27FC236}">
                    <a16:creationId xmlns:a16="http://schemas.microsoft.com/office/drawing/2014/main" id="{FDC0081B-3429-4540-9154-EFD49A0E94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350" name="Graphic 349" descr="Man with solid fill">
                <a:extLst>
                  <a:ext uri="{FF2B5EF4-FFF2-40B4-BE49-F238E27FC236}">
                    <a16:creationId xmlns:a16="http://schemas.microsoft.com/office/drawing/2014/main" id="{B6A82219-FABE-5749-BC6F-11F5B59AA8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351" name="Graphic 350" descr="Man with solid fill">
                <a:extLst>
                  <a:ext uri="{FF2B5EF4-FFF2-40B4-BE49-F238E27FC236}">
                    <a16:creationId xmlns:a16="http://schemas.microsoft.com/office/drawing/2014/main" id="{731411C5-A573-884F-ACDD-935520472B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352" name="Graphic 351" descr="Man with solid fill">
                <a:extLst>
                  <a:ext uri="{FF2B5EF4-FFF2-40B4-BE49-F238E27FC236}">
                    <a16:creationId xmlns:a16="http://schemas.microsoft.com/office/drawing/2014/main" id="{03EC7215-7687-BC40-B3E1-B1E56E83A4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353" name="Graphic 352" descr="Man with solid fill">
                <a:extLst>
                  <a:ext uri="{FF2B5EF4-FFF2-40B4-BE49-F238E27FC236}">
                    <a16:creationId xmlns:a16="http://schemas.microsoft.com/office/drawing/2014/main" id="{129893EA-A108-3C4B-BEF4-50F97E4457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354" name="Graphic 353" descr="Man with solid fill">
                <a:extLst>
                  <a:ext uri="{FF2B5EF4-FFF2-40B4-BE49-F238E27FC236}">
                    <a16:creationId xmlns:a16="http://schemas.microsoft.com/office/drawing/2014/main" id="{0F56B4D9-C195-A34E-AECA-009F0F4F0D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355" name="Graphic 354" descr="Man with solid fill">
                <a:extLst>
                  <a:ext uri="{FF2B5EF4-FFF2-40B4-BE49-F238E27FC236}">
                    <a16:creationId xmlns:a16="http://schemas.microsoft.com/office/drawing/2014/main" id="{4BAE9DEB-4B25-6049-8E90-5137C0FA4B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356" name="Graphic 355" descr="Man with solid fill">
                <a:extLst>
                  <a:ext uri="{FF2B5EF4-FFF2-40B4-BE49-F238E27FC236}">
                    <a16:creationId xmlns:a16="http://schemas.microsoft.com/office/drawing/2014/main" id="{EBC96796-0FE5-FF44-9BF7-C24C003537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357" name="Graphic 356" descr="Man with solid fill">
                <a:extLst>
                  <a:ext uri="{FF2B5EF4-FFF2-40B4-BE49-F238E27FC236}">
                    <a16:creationId xmlns:a16="http://schemas.microsoft.com/office/drawing/2014/main" id="{BE8E88FB-DC0C-F14B-951E-CE23F93C46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nvGrpSpPr>
            <p:cNvPr id="358" name="Group 357">
              <a:extLst>
                <a:ext uri="{FF2B5EF4-FFF2-40B4-BE49-F238E27FC236}">
                  <a16:creationId xmlns:a16="http://schemas.microsoft.com/office/drawing/2014/main" id="{4D44CF2C-6A7C-0440-91AD-A958199681C2}"/>
                </a:ext>
              </a:extLst>
            </p:cNvPr>
            <p:cNvGrpSpPr/>
            <p:nvPr/>
          </p:nvGrpSpPr>
          <p:grpSpPr>
            <a:xfrm>
              <a:off x="7350183" y="5176495"/>
              <a:ext cx="1263757" cy="707020"/>
              <a:chOff x="927901" y="2639656"/>
              <a:chExt cx="2090196" cy="1169379"/>
            </a:xfrm>
          </p:grpSpPr>
          <p:pic>
            <p:nvPicPr>
              <p:cNvPr id="359" name="Graphic 358" descr="Man with solid fill">
                <a:extLst>
                  <a:ext uri="{FF2B5EF4-FFF2-40B4-BE49-F238E27FC236}">
                    <a16:creationId xmlns:a16="http://schemas.microsoft.com/office/drawing/2014/main" id="{A52E91C5-C021-8444-907E-A5452CEEED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360" name="Graphic 359" descr="Man with solid fill">
                <a:extLst>
                  <a:ext uri="{FF2B5EF4-FFF2-40B4-BE49-F238E27FC236}">
                    <a16:creationId xmlns:a16="http://schemas.microsoft.com/office/drawing/2014/main" id="{8D05CF09-E44A-2347-AC85-7E621E777A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361" name="Graphic 360" descr="Man with solid fill">
                <a:extLst>
                  <a:ext uri="{FF2B5EF4-FFF2-40B4-BE49-F238E27FC236}">
                    <a16:creationId xmlns:a16="http://schemas.microsoft.com/office/drawing/2014/main" id="{F362EF46-8709-254D-BD53-1EAF789077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362" name="Graphic 361" descr="Man with solid fill">
                <a:extLst>
                  <a:ext uri="{FF2B5EF4-FFF2-40B4-BE49-F238E27FC236}">
                    <a16:creationId xmlns:a16="http://schemas.microsoft.com/office/drawing/2014/main" id="{FC20347F-E66F-D54A-87CD-7DCD4BCEAB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363" name="Graphic 362" descr="Man with solid fill">
                <a:extLst>
                  <a:ext uri="{FF2B5EF4-FFF2-40B4-BE49-F238E27FC236}">
                    <a16:creationId xmlns:a16="http://schemas.microsoft.com/office/drawing/2014/main" id="{9398CE36-39A1-8C46-9ECA-75CB5B617D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364" name="Graphic 363" descr="Man with solid fill">
                <a:extLst>
                  <a:ext uri="{FF2B5EF4-FFF2-40B4-BE49-F238E27FC236}">
                    <a16:creationId xmlns:a16="http://schemas.microsoft.com/office/drawing/2014/main" id="{D0ED7AD3-1836-7F46-9D54-92779F3F2A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365" name="Graphic 364" descr="Man with solid fill">
                <a:extLst>
                  <a:ext uri="{FF2B5EF4-FFF2-40B4-BE49-F238E27FC236}">
                    <a16:creationId xmlns:a16="http://schemas.microsoft.com/office/drawing/2014/main" id="{FD057C59-C024-7043-A20E-9F4166546A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366" name="Graphic 365" descr="Man with solid fill">
                <a:extLst>
                  <a:ext uri="{FF2B5EF4-FFF2-40B4-BE49-F238E27FC236}">
                    <a16:creationId xmlns:a16="http://schemas.microsoft.com/office/drawing/2014/main" id="{BA9750E4-FA68-6148-BADE-33276A0833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367" name="Graphic 366" descr="Man with solid fill">
                <a:extLst>
                  <a:ext uri="{FF2B5EF4-FFF2-40B4-BE49-F238E27FC236}">
                    <a16:creationId xmlns:a16="http://schemas.microsoft.com/office/drawing/2014/main" id="{5E809E82-4B06-1E40-978E-B7712A8182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368" name="Graphic 367" descr="Man with solid fill">
                <a:extLst>
                  <a:ext uri="{FF2B5EF4-FFF2-40B4-BE49-F238E27FC236}">
                    <a16:creationId xmlns:a16="http://schemas.microsoft.com/office/drawing/2014/main" id="{EFBE1BB6-7457-C74C-B282-86BB2E7811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369" name="Graphic 368" descr="Man with solid fill">
                <a:extLst>
                  <a:ext uri="{FF2B5EF4-FFF2-40B4-BE49-F238E27FC236}">
                    <a16:creationId xmlns:a16="http://schemas.microsoft.com/office/drawing/2014/main" id="{62F858F5-E352-4742-B1DF-DC749BA6F2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370" name="Graphic 369" descr="Man with solid fill">
                <a:extLst>
                  <a:ext uri="{FF2B5EF4-FFF2-40B4-BE49-F238E27FC236}">
                    <a16:creationId xmlns:a16="http://schemas.microsoft.com/office/drawing/2014/main" id="{C0751C50-7A25-FC4A-A5BA-A813FBE625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371" name="Graphic 370" descr="Man with solid fill">
                <a:extLst>
                  <a:ext uri="{FF2B5EF4-FFF2-40B4-BE49-F238E27FC236}">
                    <a16:creationId xmlns:a16="http://schemas.microsoft.com/office/drawing/2014/main" id="{D9E46ABE-3C9C-304B-82B3-3983CBA69C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372" name="Graphic 371" descr="Man with solid fill">
                <a:extLst>
                  <a:ext uri="{FF2B5EF4-FFF2-40B4-BE49-F238E27FC236}">
                    <a16:creationId xmlns:a16="http://schemas.microsoft.com/office/drawing/2014/main" id="{9FDEFD6F-AC3B-7740-A8C6-C42CBDA4DD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373" name="Graphic 372" descr="Man with solid fill">
                <a:extLst>
                  <a:ext uri="{FF2B5EF4-FFF2-40B4-BE49-F238E27FC236}">
                    <a16:creationId xmlns:a16="http://schemas.microsoft.com/office/drawing/2014/main" id="{9720873B-C9E7-EE46-8A69-CC97BA0626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374" name="Graphic 373" descr="Man with solid fill">
                <a:extLst>
                  <a:ext uri="{FF2B5EF4-FFF2-40B4-BE49-F238E27FC236}">
                    <a16:creationId xmlns:a16="http://schemas.microsoft.com/office/drawing/2014/main" id="{B5DC0D30-EB5B-2145-829E-F574A49269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375" name="Graphic 374" descr="Man with solid fill">
                <a:extLst>
                  <a:ext uri="{FF2B5EF4-FFF2-40B4-BE49-F238E27FC236}">
                    <a16:creationId xmlns:a16="http://schemas.microsoft.com/office/drawing/2014/main" id="{310CDFBD-CF57-9C4B-8FCF-5F13C2CDC3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376" name="Graphic 375" descr="Man with solid fill">
                <a:extLst>
                  <a:ext uri="{FF2B5EF4-FFF2-40B4-BE49-F238E27FC236}">
                    <a16:creationId xmlns:a16="http://schemas.microsoft.com/office/drawing/2014/main" id="{CD97D486-7D97-204D-9BD8-2B4690DDC2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377" name="Graphic 376" descr="Man with solid fill">
                <a:extLst>
                  <a:ext uri="{FF2B5EF4-FFF2-40B4-BE49-F238E27FC236}">
                    <a16:creationId xmlns:a16="http://schemas.microsoft.com/office/drawing/2014/main" id="{0DA125F4-5405-3942-B6A8-09E6E601CA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378" name="Graphic 377" descr="Man with solid fill">
                <a:extLst>
                  <a:ext uri="{FF2B5EF4-FFF2-40B4-BE49-F238E27FC236}">
                    <a16:creationId xmlns:a16="http://schemas.microsoft.com/office/drawing/2014/main" id="{4458A0E2-5A62-2A47-A124-C2A3CEF2D0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379" name="Graphic 378" descr="Man with solid fill">
                <a:extLst>
                  <a:ext uri="{FF2B5EF4-FFF2-40B4-BE49-F238E27FC236}">
                    <a16:creationId xmlns:a16="http://schemas.microsoft.com/office/drawing/2014/main" id="{885FC7B4-8F0F-C54B-A6B8-6A222D4395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380" name="Graphic 379" descr="Man with solid fill">
                <a:extLst>
                  <a:ext uri="{FF2B5EF4-FFF2-40B4-BE49-F238E27FC236}">
                    <a16:creationId xmlns:a16="http://schemas.microsoft.com/office/drawing/2014/main" id="{5217D899-93BF-5046-B79E-3EB72CFFDF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381" name="Graphic 380" descr="Man with solid fill">
                <a:extLst>
                  <a:ext uri="{FF2B5EF4-FFF2-40B4-BE49-F238E27FC236}">
                    <a16:creationId xmlns:a16="http://schemas.microsoft.com/office/drawing/2014/main" id="{9EF1F95C-ED79-8245-A2A4-96CB12E072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382" name="Graphic 381" descr="Man with solid fill">
                <a:extLst>
                  <a:ext uri="{FF2B5EF4-FFF2-40B4-BE49-F238E27FC236}">
                    <a16:creationId xmlns:a16="http://schemas.microsoft.com/office/drawing/2014/main" id="{A355BCCC-813E-D74C-957B-3B595F0E78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383" name="Graphic 382" descr="Man with solid fill">
                <a:extLst>
                  <a:ext uri="{FF2B5EF4-FFF2-40B4-BE49-F238E27FC236}">
                    <a16:creationId xmlns:a16="http://schemas.microsoft.com/office/drawing/2014/main" id="{0500F635-9AB6-6748-9535-AAC1D3294D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384" name="Graphic 383" descr="Man with solid fill">
                <a:extLst>
                  <a:ext uri="{FF2B5EF4-FFF2-40B4-BE49-F238E27FC236}">
                    <a16:creationId xmlns:a16="http://schemas.microsoft.com/office/drawing/2014/main" id="{9F918A8E-C6DA-9546-A0BA-44F2080277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385" name="Graphic 384" descr="Man with solid fill">
                <a:extLst>
                  <a:ext uri="{FF2B5EF4-FFF2-40B4-BE49-F238E27FC236}">
                    <a16:creationId xmlns:a16="http://schemas.microsoft.com/office/drawing/2014/main" id="{CAFC2F08-592A-BD47-BDB6-6B8EB86FAE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386" name="Graphic 385" descr="Man with solid fill">
                <a:extLst>
                  <a:ext uri="{FF2B5EF4-FFF2-40B4-BE49-F238E27FC236}">
                    <a16:creationId xmlns:a16="http://schemas.microsoft.com/office/drawing/2014/main" id="{4884A998-1373-904E-BF4C-5BF6563416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387" name="Graphic 386" descr="Man with solid fill">
                <a:extLst>
                  <a:ext uri="{FF2B5EF4-FFF2-40B4-BE49-F238E27FC236}">
                    <a16:creationId xmlns:a16="http://schemas.microsoft.com/office/drawing/2014/main" id="{744EF7BB-B0AD-DF42-9728-9364F96004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388" name="Graphic 387" descr="Man with solid fill">
                <a:extLst>
                  <a:ext uri="{FF2B5EF4-FFF2-40B4-BE49-F238E27FC236}">
                    <a16:creationId xmlns:a16="http://schemas.microsoft.com/office/drawing/2014/main" id="{E40FFE53-5171-614F-A120-DFA18DEE23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nvGrpSpPr>
            <p:cNvPr id="389" name="Group 388">
              <a:extLst>
                <a:ext uri="{FF2B5EF4-FFF2-40B4-BE49-F238E27FC236}">
                  <a16:creationId xmlns:a16="http://schemas.microsoft.com/office/drawing/2014/main" id="{F7406786-0908-BB46-A9A0-A405791D2C80}"/>
                </a:ext>
              </a:extLst>
            </p:cNvPr>
            <p:cNvGrpSpPr/>
            <p:nvPr/>
          </p:nvGrpSpPr>
          <p:grpSpPr>
            <a:xfrm>
              <a:off x="8499049" y="5176495"/>
              <a:ext cx="1263757" cy="707020"/>
              <a:chOff x="927901" y="2639656"/>
              <a:chExt cx="2090196" cy="1169379"/>
            </a:xfrm>
          </p:grpSpPr>
          <p:pic>
            <p:nvPicPr>
              <p:cNvPr id="390" name="Graphic 389" descr="Man with solid fill">
                <a:extLst>
                  <a:ext uri="{FF2B5EF4-FFF2-40B4-BE49-F238E27FC236}">
                    <a16:creationId xmlns:a16="http://schemas.microsoft.com/office/drawing/2014/main" id="{CA9169BA-02FA-114D-A473-4C554C6FC0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391" name="Graphic 390" descr="Man with solid fill">
                <a:extLst>
                  <a:ext uri="{FF2B5EF4-FFF2-40B4-BE49-F238E27FC236}">
                    <a16:creationId xmlns:a16="http://schemas.microsoft.com/office/drawing/2014/main" id="{41C98F63-2E8B-BB41-A412-CB4CDB047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392" name="Graphic 391" descr="Man with solid fill">
                <a:extLst>
                  <a:ext uri="{FF2B5EF4-FFF2-40B4-BE49-F238E27FC236}">
                    <a16:creationId xmlns:a16="http://schemas.microsoft.com/office/drawing/2014/main" id="{E20DFDA8-3AB9-BF4D-93F5-301B577BC6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393" name="Graphic 392" descr="Man with solid fill">
                <a:extLst>
                  <a:ext uri="{FF2B5EF4-FFF2-40B4-BE49-F238E27FC236}">
                    <a16:creationId xmlns:a16="http://schemas.microsoft.com/office/drawing/2014/main" id="{ECB3CF7C-2576-C746-86BF-7758DCA4D3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394" name="Graphic 393" descr="Man with solid fill">
                <a:extLst>
                  <a:ext uri="{FF2B5EF4-FFF2-40B4-BE49-F238E27FC236}">
                    <a16:creationId xmlns:a16="http://schemas.microsoft.com/office/drawing/2014/main" id="{DED43A97-B65D-1E46-85F7-42AEE6FA9B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395" name="Graphic 394" descr="Man with solid fill">
                <a:extLst>
                  <a:ext uri="{FF2B5EF4-FFF2-40B4-BE49-F238E27FC236}">
                    <a16:creationId xmlns:a16="http://schemas.microsoft.com/office/drawing/2014/main" id="{E5DFA277-A9E1-8D4A-8C3F-7779DFABE8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396" name="Graphic 395" descr="Man with solid fill">
                <a:extLst>
                  <a:ext uri="{FF2B5EF4-FFF2-40B4-BE49-F238E27FC236}">
                    <a16:creationId xmlns:a16="http://schemas.microsoft.com/office/drawing/2014/main" id="{5B47725B-84BA-7845-A6EF-E2F3EE4CB5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397" name="Graphic 396" descr="Man with solid fill">
                <a:extLst>
                  <a:ext uri="{FF2B5EF4-FFF2-40B4-BE49-F238E27FC236}">
                    <a16:creationId xmlns:a16="http://schemas.microsoft.com/office/drawing/2014/main" id="{416E04EC-0395-174D-AAA2-AC6ED8D863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398" name="Graphic 397" descr="Man with solid fill">
                <a:extLst>
                  <a:ext uri="{FF2B5EF4-FFF2-40B4-BE49-F238E27FC236}">
                    <a16:creationId xmlns:a16="http://schemas.microsoft.com/office/drawing/2014/main" id="{CFAF4E15-568B-0043-9FD6-8E2E2D0367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399" name="Graphic 398" descr="Man with solid fill">
                <a:extLst>
                  <a:ext uri="{FF2B5EF4-FFF2-40B4-BE49-F238E27FC236}">
                    <a16:creationId xmlns:a16="http://schemas.microsoft.com/office/drawing/2014/main" id="{258E8FC6-729C-FB45-9225-0934CCF3F0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400" name="Graphic 399" descr="Man with solid fill">
                <a:extLst>
                  <a:ext uri="{FF2B5EF4-FFF2-40B4-BE49-F238E27FC236}">
                    <a16:creationId xmlns:a16="http://schemas.microsoft.com/office/drawing/2014/main" id="{B6527462-A435-FC49-823B-A7FD8AAF5C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401" name="Graphic 400" descr="Man with solid fill">
                <a:extLst>
                  <a:ext uri="{FF2B5EF4-FFF2-40B4-BE49-F238E27FC236}">
                    <a16:creationId xmlns:a16="http://schemas.microsoft.com/office/drawing/2014/main" id="{01141CD6-7C91-BE4A-90DF-4FD684A15A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402" name="Graphic 401" descr="Man with solid fill">
                <a:extLst>
                  <a:ext uri="{FF2B5EF4-FFF2-40B4-BE49-F238E27FC236}">
                    <a16:creationId xmlns:a16="http://schemas.microsoft.com/office/drawing/2014/main" id="{0E7CFE12-6439-7440-987A-D6BF16EA66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403" name="Graphic 402" descr="Man with solid fill">
                <a:extLst>
                  <a:ext uri="{FF2B5EF4-FFF2-40B4-BE49-F238E27FC236}">
                    <a16:creationId xmlns:a16="http://schemas.microsoft.com/office/drawing/2014/main" id="{7228DCC6-68A4-AA4F-A30D-D724F08CD1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404" name="Graphic 403" descr="Man with solid fill">
                <a:extLst>
                  <a:ext uri="{FF2B5EF4-FFF2-40B4-BE49-F238E27FC236}">
                    <a16:creationId xmlns:a16="http://schemas.microsoft.com/office/drawing/2014/main" id="{947141BA-60C7-AB41-9773-9436EE2477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405" name="Graphic 404" descr="Man with solid fill">
                <a:extLst>
                  <a:ext uri="{FF2B5EF4-FFF2-40B4-BE49-F238E27FC236}">
                    <a16:creationId xmlns:a16="http://schemas.microsoft.com/office/drawing/2014/main" id="{3C9BF126-E118-544A-844E-0063A9E0EC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406" name="Graphic 405" descr="Man with solid fill">
                <a:extLst>
                  <a:ext uri="{FF2B5EF4-FFF2-40B4-BE49-F238E27FC236}">
                    <a16:creationId xmlns:a16="http://schemas.microsoft.com/office/drawing/2014/main" id="{92BAF1F6-17EE-8241-B402-BABDF39975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407" name="Graphic 406" descr="Man with solid fill">
                <a:extLst>
                  <a:ext uri="{FF2B5EF4-FFF2-40B4-BE49-F238E27FC236}">
                    <a16:creationId xmlns:a16="http://schemas.microsoft.com/office/drawing/2014/main" id="{C250A8CC-FF35-1140-95E0-90229EB44B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408" name="Graphic 407" descr="Man with solid fill">
                <a:extLst>
                  <a:ext uri="{FF2B5EF4-FFF2-40B4-BE49-F238E27FC236}">
                    <a16:creationId xmlns:a16="http://schemas.microsoft.com/office/drawing/2014/main" id="{1EBEA904-3229-2549-AF3B-494DA5CC17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409" name="Graphic 408" descr="Man with solid fill">
                <a:extLst>
                  <a:ext uri="{FF2B5EF4-FFF2-40B4-BE49-F238E27FC236}">
                    <a16:creationId xmlns:a16="http://schemas.microsoft.com/office/drawing/2014/main" id="{58FEB342-B6C8-8B40-BC00-51069530E8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410" name="Graphic 409" descr="Man with solid fill">
                <a:extLst>
                  <a:ext uri="{FF2B5EF4-FFF2-40B4-BE49-F238E27FC236}">
                    <a16:creationId xmlns:a16="http://schemas.microsoft.com/office/drawing/2014/main" id="{3859D2AA-507A-8640-8DB3-F14081081A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411" name="Graphic 410" descr="Man with solid fill">
                <a:extLst>
                  <a:ext uri="{FF2B5EF4-FFF2-40B4-BE49-F238E27FC236}">
                    <a16:creationId xmlns:a16="http://schemas.microsoft.com/office/drawing/2014/main" id="{0D70F4A4-1A29-784A-885D-AD0E9B8E45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412" name="Graphic 411" descr="Man with solid fill">
                <a:extLst>
                  <a:ext uri="{FF2B5EF4-FFF2-40B4-BE49-F238E27FC236}">
                    <a16:creationId xmlns:a16="http://schemas.microsoft.com/office/drawing/2014/main" id="{88D0F3B5-C32D-834F-9A8E-8CB9899FCA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413" name="Graphic 412" descr="Man with solid fill">
                <a:extLst>
                  <a:ext uri="{FF2B5EF4-FFF2-40B4-BE49-F238E27FC236}">
                    <a16:creationId xmlns:a16="http://schemas.microsoft.com/office/drawing/2014/main" id="{A6F37EFB-E377-824F-AF35-3430F01785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414" name="Graphic 413" descr="Man with solid fill">
                <a:extLst>
                  <a:ext uri="{FF2B5EF4-FFF2-40B4-BE49-F238E27FC236}">
                    <a16:creationId xmlns:a16="http://schemas.microsoft.com/office/drawing/2014/main" id="{C8E43C7D-AC11-9043-BB70-7ED61766EC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415" name="Graphic 414" descr="Man with solid fill">
                <a:extLst>
                  <a:ext uri="{FF2B5EF4-FFF2-40B4-BE49-F238E27FC236}">
                    <a16:creationId xmlns:a16="http://schemas.microsoft.com/office/drawing/2014/main" id="{DD1485F4-6A75-4C46-8587-14C81DFA2F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416" name="Graphic 415" descr="Man with solid fill">
                <a:extLst>
                  <a:ext uri="{FF2B5EF4-FFF2-40B4-BE49-F238E27FC236}">
                    <a16:creationId xmlns:a16="http://schemas.microsoft.com/office/drawing/2014/main" id="{94D59CDF-57B2-D243-8052-999967084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417" name="Graphic 416" descr="Man with solid fill">
                <a:extLst>
                  <a:ext uri="{FF2B5EF4-FFF2-40B4-BE49-F238E27FC236}">
                    <a16:creationId xmlns:a16="http://schemas.microsoft.com/office/drawing/2014/main" id="{78A5AF64-22B6-3E4C-AE23-B8C0B31153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418" name="Graphic 417" descr="Man with solid fill">
                <a:extLst>
                  <a:ext uri="{FF2B5EF4-FFF2-40B4-BE49-F238E27FC236}">
                    <a16:creationId xmlns:a16="http://schemas.microsoft.com/office/drawing/2014/main" id="{3AB94A90-F59C-0449-AA73-3D8008042A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419" name="Graphic 418" descr="Man with solid fill">
                <a:extLst>
                  <a:ext uri="{FF2B5EF4-FFF2-40B4-BE49-F238E27FC236}">
                    <a16:creationId xmlns:a16="http://schemas.microsoft.com/office/drawing/2014/main" id="{48A8D352-8C66-3F4F-8468-FA22CEF119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grpSp>
        <p:nvGrpSpPr>
          <p:cNvPr id="421" name="Group 420">
            <a:extLst>
              <a:ext uri="{FF2B5EF4-FFF2-40B4-BE49-F238E27FC236}">
                <a16:creationId xmlns:a16="http://schemas.microsoft.com/office/drawing/2014/main" id="{7984E6CE-6C16-2243-9AA2-2ED95395FE48}"/>
              </a:ext>
            </a:extLst>
          </p:cNvPr>
          <p:cNvGrpSpPr/>
          <p:nvPr/>
        </p:nvGrpSpPr>
        <p:grpSpPr>
          <a:xfrm>
            <a:off x="9053858" y="2454584"/>
            <a:ext cx="2014912" cy="1192635"/>
            <a:chOff x="7350183" y="4455472"/>
            <a:chExt cx="2412625" cy="1428043"/>
          </a:xfrm>
        </p:grpSpPr>
        <p:grpSp>
          <p:nvGrpSpPr>
            <p:cNvPr id="422" name="Group 421">
              <a:extLst>
                <a:ext uri="{FF2B5EF4-FFF2-40B4-BE49-F238E27FC236}">
                  <a16:creationId xmlns:a16="http://schemas.microsoft.com/office/drawing/2014/main" id="{B671703C-A452-CA44-A72D-25110952A56A}"/>
                </a:ext>
              </a:extLst>
            </p:cNvPr>
            <p:cNvGrpSpPr/>
            <p:nvPr/>
          </p:nvGrpSpPr>
          <p:grpSpPr>
            <a:xfrm>
              <a:off x="7350185" y="4455472"/>
              <a:ext cx="1263757" cy="707020"/>
              <a:chOff x="927901" y="2639656"/>
              <a:chExt cx="2090196" cy="1169379"/>
            </a:xfrm>
          </p:grpSpPr>
          <p:pic>
            <p:nvPicPr>
              <p:cNvPr id="516" name="Graphic 515" descr="Man with solid fill">
                <a:extLst>
                  <a:ext uri="{FF2B5EF4-FFF2-40B4-BE49-F238E27FC236}">
                    <a16:creationId xmlns:a16="http://schemas.microsoft.com/office/drawing/2014/main" id="{23B4F45F-9956-DB44-9A17-55672BA23B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517" name="Graphic 516" descr="Man with solid fill">
                <a:extLst>
                  <a:ext uri="{FF2B5EF4-FFF2-40B4-BE49-F238E27FC236}">
                    <a16:creationId xmlns:a16="http://schemas.microsoft.com/office/drawing/2014/main" id="{5BD45465-1AB2-EA45-A304-13ED29E7F6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518" name="Graphic 517" descr="Man with solid fill">
                <a:extLst>
                  <a:ext uri="{FF2B5EF4-FFF2-40B4-BE49-F238E27FC236}">
                    <a16:creationId xmlns:a16="http://schemas.microsoft.com/office/drawing/2014/main" id="{7FC8BC8E-D4B8-6341-9980-1FDA7428AD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519" name="Graphic 518" descr="Man with solid fill">
                <a:extLst>
                  <a:ext uri="{FF2B5EF4-FFF2-40B4-BE49-F238E27FC236}">
                    <a16:creationId xmlns:a16="http://schemas.microsoft.com/office/drawing/2014/main" id="{E2C9D924-C623-164B-A5C5-5918C3C402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520" name="Graphic 519" descr="Man with solid fill">
                <a:extLst>
                  <a:ext uri="{FF2B5EF4-FFF2-40B4-BE49-F238E27FC236}">
                    <a16:creationId xmlns:a16="http://schemas.microsoft.com/office/drawing/2014/main" id="{4C015B87-5C66-4548-955D-08504F8329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521" name="Graphic 520" descr="Man with solid fill">
                <a:extLst>
                  <a:ext uri="{FF2B5EF4-FFF2-40B4-BE49-F238E27FC236}">
                    <a16:creationId xmlns:a16="http://schemas.microsoft.com/office/drawing/2014/main" id="{423D5267-76A5-F24A-80AC-26A96C3137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522" name="Graphic 521" descr="Man with solid fill">
                <a:extLst>
                  <a:ext uri="{FF2B5EF4-FFF2-40B4-BE49-F238E27FC236}">
                    <a16:creationId xmlns:a16="http://schemas.microsoft.com/office/drawing/2014/main" id="{FB0A91B1-34DC-D840-9BAC-A2DB45DE67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523" name="Graphic 522" descr="Man with solid fill">
                <a:extLst>
                  <a:ext uri="{FF2B5EF4-FFF2-40B4-BE49-F238E27FC236}">
                    <a16:creationId xmlns:a16="http://schemas.microsoft.com/office/drawing/2014/main" id="{D1B03F53-FBF5-BB4F-902F-87F386C9F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524" name="Graphic 523" descr="Man with solid fill">
                <a:extLst>
                  <a:ext uri="{FF2B5EF4-FFF2-40B4-BE49-F238E27FC236}">
                    <a16:creationId xmlns:a16="http://schemas.microsoft.com/office/drawing/2014/main" id="{41BE3497-719E-8447-8AE0-E78DB0DD8B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525" name="Graphic 524" descr="Man with solid fill">
                <a:extLst>
                  <a:ext uri="{FF2B5EF4-FFF2-40B4-BE49-F238E27FC236}">
                    <a16:creationId xmlns:a16="http://schemas.microsoft.com/office/drawing/2014/main" id="{B5FAB3B0-33C3-A842-B014-4DC4BDE532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526" name="Graphic 525" descr="Man with solid fill">
                <a:extLst>
                  <a:ext uri="{FF2B5EF4-FFF2-40B4-BE49-F238E27FC236}">
                    <a16:creationId xmlns:a16="http://schemas.microsoft.com/office/drawing/2014/main" id="{CF6E7AAE-4AE1-DE4F-B3FA-EE47262C9D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527" name="Graphic 526" descr="Man with solid fill">
                <a:extLst>
                  <a:ext uri="{FF2B5EF4-FFF2-40B4-BE49-F238E27FC236}">
                    <a16:creationId xmlns:a16="http://schemas.microsoft.com/office/drawing/2014/main" id="{0FD55930-1C31-5B4E-BFAA-228FE45A55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528" name="Graphic 527" descr="Man with solid fill">
                <a:extLst>
                  <a:ext uri="{FF2B5EF4-FFF2-40B4-BE49-F238E27FC236}">
                    <a16:creationId xmlns:a16="http://schemas.microsoft.com/office/drawing/2014/main" id="{9ADBB44B-A30F-1D44-9DCB-B8FA55EFE8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529" name="Graphic 528" descr="Man with solid fill">
                <a:extLst>
                  <a:ext uri="{FF2B5EF4-FFF2-40B4-BE49-F238E27FC236}">
                    <a16:creationId xmlns:a16="http://schemas.microsoft.com/office/drawing/2014/main" id="{EC60E3EA-F267-7441-803B-9314EFE9D9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530" name="Graphic 529" descr="Man with solid fill">
                <a:extLst>
                  <a:ext uri="{FF2B5EF4-FFF2-40B4-BE49-F238E27FC236}">
                    <a16:creationId xmlns:a16="http://schemas.microsoft.com/office/drawing/2014/main" id="{B9D072F7-6927-6440-B144-B9FC014B4C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531" name="Graphic 530" descr="Man with solid fill">
                <a:extLst>
                  <a:ext uri="{FF2B5EF4-FFF2-40B4-BE49-F238E27FC236}">
                    <a16:creationId xmlns:a16="http://schemas.microsoft.com/office/drawing/2014/main" id="{EE878BE6-3824-734C-9100-E3EBF21A1C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532" name="Graphic 531" descr="Man with solid fill">
                <a:extLst>
                  <a:ext uri="{FF2B5EF4-FFF2-40B4-BE49-F238E27FC236}">
                    <a16:creationId xmlns:a16="http://schemas.microsoft.com/office/drawing/2014/main" id="{90A7AB17-0D8B-3248-931B-3379457C65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533" name="Graphic 532" descr="Man with solid fill">
                <a:extLst>
                  <a:ext uri="{FF2B5EF4-FFF2-40B4-BE49-F238E27FC236}">
                    <a16:creationId xmlns:a16="http://schemas.microsoft.com/office/drawing/2014/main" id="{89E31DAB-6FC1-AD45-ACDE-663814360F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534" name="Graphic 533" descr="Man with solid fill">
                <a:extLst>
                  <a:ext uri="{FF2B5EF4-FFF2-40B4-BE49-F238E27FC236}">
                    <a16:creationId xmlns:a16="http://schemas.microsoft.com/office/drawing/2014/main" id="{75B825C1-DFFC-484A-9759-5C6E36E89F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535" name="Graphic 534" descr="Man with solid fill">
                <a:extLst>
                  <a:ext uri="{FF2B5EF4-FFF2-40B4-BE49-F238E27FC236}">
                    <a16:creationId xmlns:a16="http://schemas.microsoft.com/office/drawing/2014/main" id="{B0877A93-E0D2-6045-9A59-AF2DE6AA12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536" name="Graphic 535" descr="Man with solid fill">
                <a:extLst>
                  <a:ext uri="{FF2B5EF4-FFF2-40B4-BE49-F238E27FC236}">
                    <a16:creationId xmlns:a16="http://schemas.microsoft.com/office/drawing/2014/main" id="{67EBC074-BC5B-F943-AD61-80A09CCEFD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537" name="Graphic 536" descr="Man with solid fill">
                <a:extLst>
                  <a:ext uri="{FF2B5EF4-FFF2-40B4-BE49-F238E27FC236}">
                    <a16:creationId xmlns:a16="http://schemas.microsoft.com/office/drawing/2014/main" id="{F80300B9-F664-9D44-B43B-9EBDAC5608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538" name="Graphic 537" descr="Man with solid fill">
                <a:extLst>
                  <a:ext uri="{FF2B5EF4-FFF2-40B4-BE49-F238E27FC236}">
                    <a16:creationId xmlns:a16="http://schemas.microsoft.com/office/drawing/2014/main" id="{39B5036B-9611-5444-AA54-8AECD5167D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539" name="Graphic 538" descr="Man with solid fill">
                <a:extLst>
                  <a:ext uri="{FF2B5EF4-FFF2-40B4-BE49-F238E27FC236}">
                    <a16:creationId xmlns:a16="http://schemas.microsoft.com/office/drawing/2014/main" id="{DC1767F5-9E79-3E47-B7A9-A4AD3DEEDF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540" name="Graphic 539" descr="Man with solid fill">
                <a:extLst>
                  <a:ext uri="{FF2B5EF4-FFF2-40B4-BE49-F238E27FC236}">
                    <a16:creationId xmlns:a16="http://schemas.microsoft.com/office/drawing/2014/main" id="{DB97D646-F264-C948-8676-894045CCDE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541" name="Graphic 540" descr="Man with solid fill">
                <a:extLst>
                  <a:ext uri="{FF2B5EF4-FFF2-40B4-BE49-F238E27FC236}">
                    <a16:creationId xmlns:a16="http://schemas.microsoft.com/office/drawing/2014/main" id="{0C4DCC34-10E4-954F-9D94-0E005E8411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542" name="Graphic 541" descr="Man with solid fill">
                <a:extLst>
                  <a:ext uri="{FF2B5EF4-FFF2-40B4-BE49-F238E27FC236}">
                    <a16:creationId xmlns:a16="http://schemas.microsoft.com/office/drawing/2014/main" id="{C5889925-54C1-8A40-B38D-12BBA3044C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543" name="Graphic 542" descr="Man with solid fill">
                <a:extLst>
                  <a:ext uri="{FF2B5EF4-FFF2-40B4-BE49-F238E27FC236}">
                    <a16:creationId xmlns:a16="http://schemas.microsoft.com/office/drawing/2014/main" id="{76CBFE17-32C0-7A4C-8D9F-EA86819C9F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544" name="Graphic 543" descr="Man with solid fill">
                <a:extLst>
                  <a:ext uri="{FF2B5EF4-FFF2-40B4-BE49-F238E27FC236}">
                    <a16:creationId xmlns:a16="http://schemas.microsoft.com/office/drawing/2014/main" id="{E36DC552-310E-DB41-8D98-0E4C4B4CB9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545" name="Graphic 544" descr="Man with solid fill">
                <a:extLst>
                  <a:ext uri="{FF2B5EF4-FFF2-40B4-BE49-F238E27FC236}">
                    <a16:creationId xmlns:a16="http://schemas.microsoft.com/office/drawing/2014/main" id="{BEB2F66A-4B53-CD46-83C3-1F762F092F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nvGrpSpPr>
            <p:cNvPr id="423" name="Group 422">
              <a:extLst>
                <a:ext uri="{FF2B5EF4-FFF2-40B4-BE49-F238E27FC236}">
                  <a16:creationId xmlns:a16="http://schemas.microsoft.com/office/drawing/2014/main" id="{16910E31-62F8-C540-ABA3-47D5D3DCE424}"/>
                </a:ext>
              </a:extLst>
            </p:cNvPr>
            <p:cNvGrpSpPr/>
            <p:nvPr/>
          </p:nvGrpSpPr>
          <p:grpSpPr>
            <a:xfrm>
              <a:off x="8499051" y="4455472"/>
              <a:ext cx="1263757" cy="707020"/>
              <a:chOff x="927901" y="2639656"/>
              <a:chExt cx="2090196" cy="1169379"/>
            </a:xfrm>
          </p:grpSpPr>
          <p:pic>
            <p:nvPicPr>
              <p:cNvPr id="486" name="Graphic 485" descr="Man with solid fill">
                <a:extLst>
                  <a:ext uri="{FF2B5EF4-FFF2-40B4-BE49-F238E27FC236}">
                    <a16:creationId xmlns:a16="http://schemas.microsoft.com/office/drawing/2014/main" id="{EC80CCF3-C08D-5C43-9E45-B10B6F6B78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487" name="Graphic 486" descr="Man with solid fill">
                <a:extLst>
                  <a:ext uri="{FF2B5EF4-FFF2-40B4-BE49-F238E27FC236}">
                    <a16:creationId xmlns:a16="http://schemas.microsoft.com/office/drawing/2014/main" id="{EC20E076-E0B1-EE45-A25C-83C5DBA668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488" name="Graphic 487" descr="Man with solid fill">
                <a:extLst>
                  <a:ext uri="{FF2B5EF4-FFF2-40B4-BE49-F238E27FC236}">
                    <a16:creationId xmlns:a16="http://schemas.microsoft.com/office/drawing/2014/main" id="{EFD3A82D-A4FA-F044-A61F-E81744475C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489" name="Graphic 488" descr="Man with solid fill">
                <a:extLst>
                  <a:ext uri="{FF2B5EF4-FFF2-40B4-BE49-F238E27FC236}">
                    <a16:creationId xmlns:a16="http://schemas.microsoft.com/office/drawing/2014/main" id="{8064F4AB-BEC5-D246-9994-4A731DD2F1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490" name="Graphic 489" descr="Man with solid fill">
                <a:extLst>
                  <a:ext uri="{FF2B5EF4-FFF2-40B4-BE49-F238E27FC236}">
                    <a16:creationId xmlns:a16="http://schemas.microsoft.com/office/drawing/2014/main" id="{BBDD51F9-08C0-F94C-9CA2-DE3EB88A85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491" name="Graphic 490" descr="Man with solid fill">
                <a:extLst>
                  <a:ext uri="{FF2B5EF4-FFF2-40B4-BE49-F238E27FC236}">
                    <a16:creationId xmlns:a16="http://schemas.microsoft.com/office/drawing/2014/main" id="{71068D6E-C2F7-484C-ACF4-601EB5FA5F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492" name="Graphic 491" descr="Man with solid fill">
                <a:extLst>
                  <a:ext uri="{FF2B5EF4-FFF2-40B4-BE49-F238E27FC236}">
                    <a16:creationId xmlns:a16="http://schemas.microsoft.com/office/drawing/2014/main" id="{E63AE0AC-86EC-DE41-B512-448B2D5F75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493" name="Graphic 492" descr="Man with solid fill">
                <a:extLst>
                  <a:ext uri="{FF2B5EF4-FFF2-40B4-BE49-F238E27FC236}">
                    <a16:creationId xmlns:a16="http://schemas.microsoft.com/office/drawing/2014/main" id="{2B5F8FD8-C402-A94D-A60D-EA68419B4E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494" name="Graphic 493" descr="Man with solid fill">
                <a:extLst>
                  <a:ext uri="{FF2B5EF4-FFF2-40B4-BE49-F238E27FC236}">
                    <a16:creationId xmlns:a16="http://schemas.microsoft.com/office/drawing/2014/main" id="{9596C48E-7416-BC4D-B705-CF53A8A890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495" name="Graphic 494" descr="Man with solid fill">
                <a:extLst>
                  <a:ext uri="{FF2B5EF4-FFF2-40B4-BE49-F238E27FC236}">
                    <a16:creationId xmlns:a16="http://schemas.microsoft.com/office/drawing/2014/main" id="{96FDD896-17A3-724B-B318-BDAF9E4656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496" name="Graphic 495" descr="Man with solid fill">
                <a:extLst>
                  <a:ext uri="{FF2B5EF4-FFF2-40B4-BE49-F238E27FC236}">
                    <a16:creationId xmlns:a16="http://schemas.microsoft.com/office/drawing/2014/main" id="{F080DA4E-0984-6D45-9BDE-C2D615BAB5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497" name="Graphic 496" descr="Man with solid fill">
                <a:extLst>
                  <a:ext uri="{FF2B5EF4-FFF2-40B4-BE49-F238E27FC236}">
                    <a16:creationId xmlns:a16="http://schemas.microsoft.com/office/drawing/2014/main" id="{26FEF0E5-9141-874C-9E17-E7D2248743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498" name="Graphic 497" descr="Man with solid fill">
                <a:extLst>
                  <a:ext uri="{FF2B5EF4-FFF2-40B4-BE49-F238E27FC236}">
                    <a16:creationId xmlns:a16="http://schemas.microsoft.com/office/drawing/2014/main" id="{4246456C-7F9E-E843-A05F-6B41B98048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499" name="Graphic 498" descr="Man with solid fill">
                <a:extLst>
                  <a:ext uri="{FF2B5EF4-FFF2-40B4-BE49-F238E27FC236}">
                    <a16:creationId xmlns:a16="http://schemas.microsoft.com/office/drawing/2014/main" id="{DC592D64-7580-7348-9C22-26C85B63A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500" name="Graphic 499" descr="Man with solid fill">
                <a:extLst>
                  <a:ext uri="{FF2B5EF4-FFF2-40B4-BE49-F238E27FC236}">
                    <a16:creationId xmlns:a16="http://schemas.microsoft.com/office/drawing/2014/main" id="{75CE5437-843C-D74A-8843-45CD7B3819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501" name="Graphic 500" descr="Man with solid fill">
                <a:extLst>
                  <a:ext uri="{FF2B5EF4-FFF2-40B4-BE49-F238E27FC236}">
                    <a16:creationId xmlns:a16="http://schemas.microsoft.com/office/drawing/2014/main" id="{E72DCB95-2151-B84E-9775-7B8F52763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502" name="Graphic 501" descr="Man with solid fill">
                <a:extLst>
                  <a:ext uri="{FF2B5EF4-FFF2-40B4-BE49-F238E27FC236}">
                    <a16:creationId xmlns:a16="http://schemas.microsoft.com/office/drawing/2014/main" id="{53A7243D-09EB-5A46-B186-5360DFD547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503" name="Graphic 502" descr="Man with solid fill">
                <a:extLst>
                  <a:ext uri="{FF2B5EF4-FFF2-40B4-BE49-F238E27FC236}">
                    <a16:creationId xmlns:a16="http://schemas.microsoft.com/office/drawing/2014/main" id="{9CDE5478-E40E-3746-B771-6C7D0BCB35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504" name="Graphic 503" descr="Man with solid fill">
                <a:extLst>
                  <a:ext uri="{FF2B5EF4-FFF2-40B4-BE49-F238E27FC236}">
                    <a16:creationId xmlns:a16="http://schemas.microsoft.com/office/drawing/2014/main" id="{5DA3EF06-8670-CB47-9E8C-73BF084450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505" name="Graphic 504" descr="Man with solid fill">
                <a:extLst>
                  <a:ext uri="{FF2B5EF4-FFF2-40B4-BE49-F238E27FC236}">
                    <a16:creationId xmlns:a16="http://schemas.microsoft.com/office/drawing/2014/main" id="{7ABB521B-69C5-FC4A-B0CF-B4FC8D189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506" name="Graphic 505" descr="Man with solid fill">
                <a:extLst>
                  <a:ext uri="{FF2B5EF4-FFF2-40B4-BE49-F238E27FC236}">
                    <a16:creationId xmlns:a16="http://schemas.microsoft.com/office/drawing/2014/main" id="{3A567C4C-4101-EE4C-8AC9-A3226CD27C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507" name="Graphic 506" descr="Man with solid fill">
                <a:extLst>
                  <a:ext uri="{FF2B5EF4-FFF2-40B4-BE49-F238E27FC236}">
                    <a16:creationId xmlns:a16="http://schemas.microsoft.com/office/drawing/2014/main" id="{F7143382-B7AF-EB49-A864-5D63887824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508" name="Graphic 507" descr="Man with solid fill">
                <a:extLst>
                  <a:ext uri="{FF2B5EF4-FFF2-40B4-BE49-F238E27FC236}">
                    <a16:creationId xmlns:a16="http://schemas.microsoft.com/office/drawing/2014/main" id="{2558CF13-1146-834B-9F07-27E7087993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509" name="Graphic 508" descr="Man with solid fill">
                <a:extLst>
                  <a:ext uri="{FF2B5EF4-FFF2-40B4-BE49-F238E27FC236}">
                    <a16:creationId xmlns:a16="http://schemas.microsoft.com/office/drawing/2014/main" id="{E4714D3E-F0D9-094A-8C9F-F63E191B45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510" name="Graphic 509" descr="Man with solid fill">
                <a:extLst>
                  <a:ext uri="{FF2B5EF4-FFF2-40B4-BE49-F238E27FC236}">
                    <a16:creationId xmlns:a16="http://schemas.microsoft.com/office/drawing/2014/main" id="{F2C046AB-48EA-BE4B-A0D4-8803FB091C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511" name="Graphic 510" descr="Man with solid fill">
                <a:extLst>
                  <a:ext uri="{FF2B5EF4-FFF2-40B4-BE49-F238E27FC236}">
                    <a16:creationId xmlns:a16="http://schemas.microsoft.com/office/drawing/2014/main" id="{06571887-08EE-F042-8E0A-A1B9140DE7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512" name="Graphic 511" descr="Man with solid fill">
                <a:extLst>
                  <a:ext uri="{FF2B5EF4-FFF2-40B4-BE49-F238E27FC236}">
                    <a16:creationId xmlns:a16="http://schemas.microsoft.com/office/drawing/2014/main" id="{EC3DF2C7-F789-DF49-AD9D-77A2C57337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513" name="Graphic 512" descr="Man with solid fill">
                <a:extLst>
                  <a:ext uri="{FF2B5EF4-FFF2-40B4-BE49-F238E27FC236}">
                    <a16:creationId xmlns:a16="http://schemas.microsoft.com/office/drawing/2014/main" id="{4030FC1D-2BD2-4C45-B426-FB82A79CC4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514" name="Graphic 513" descr="Man with solid fill">
                <a:extLst>
                  <a:ext uri="{FF2B5EF4-FFF2-40B4-BE49-F238E27FC236}">
                    <a16:creationId xmlns:a16="http://schemas.microsoft.com/office/drawing/2014/main" id="{EABBF3F1-AE89-B042-AE5C-35AA2434F3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515" name="Graphic 514" descr="Man with solid fill">
                <a:extLst>
                  <a:ext uri="{FF2B5EF4-FFF2-40B4-BE49-F238E27FC236}">
                    <a16:creationId xmlns:a16="http://schemas.microsoft.com/office/drawing/2014/main" id="{D6EABC09-619A-E043-B7E3-0885E5A82E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nvGrpSpPr>
            <p:cNvPr id="424" name="Group 423">
              <a:extLst>
                <a:ext uri="{FF2B5EF4-FFF2-40B4-BE49-F238E27FC236}">
                  <a16:creationId xmlns:a16="http://schemas.microsoft.com/office/drawing/2014/main" id="{8586C95C-4D29-1249-BB60-5F2A89D73692}"/>
                </a:ext>
              </a:extLst>
            </p:cNvPr>
            <p:cNvGrpSpPr/>
            <p:nvPr/>
          </p:nvGrpSpPr>
          <p:grpSpPr>
            <a:xfrm>
              <a:off x="7350183" y="5176495"/>
              <a:ext cx="1263757" cy="707020"/>
              <a:chOff x="927901" y="2639656"/>
              <a:chExt cx="2090196" cy="1169379"/>
            </a:xfrm>
          </p:grpSpPr>
          <p:pic>
            <p:nvPicPr>
              <p:cNvPr id="456" name="Graphic 455" descr="Man with solid fill">
                <a:extLst>
                  <a:ext uri="{FF2B5EF4-FFF2-40B4-BE49-F238E27FC236}">
                    <a16:creationId xmlns:a16="http://schemas.microsoft.com/office/drawing/2014/main" id="{AA8B385F-4F25-BC44-8F09-2A8B34C4E6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457" name="Graphic 456" descr="Man with solid fill">
                <a:extLst>
                  <a:ext uri="{FF2B5EF4-FFF2-40B4-BE49-F238E27FC236}">
                    <a16:creationId xmlns:a16="http://schemas.microsoft.com/office/drawing/2014/main" id="{DF10754D-D92A-5844-B6A8-B6C93DA73C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458" name="Graphic 457" descr="Man with solid fill">
                <a:extLst>
                  <a:ext uri="{FF2B5EF4-FFF2-40B4-BE49-F238E27FC236}">
                    <a16:creationId xmlns:a16="http://schemas.microsoft.com/office/drawing/2014/main" id="{665926EC-5ACD-5C47-B2C8-E2D92E83C2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459" name="Graphic 458" descr="Man with solid fill">
                <a:extLst>
                  <a:ext uri="{FF2B5EF4-FFF2-40B4-BE49-F238E27FC236}">
                    <a16:creationId xmlns:a16="http://schemas.microsoft.com/office/drawing/2014/main" id="{7EF97318-268F-9B4F-9A73-A73935DCC8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460" name="Graphic 459" descr="Man with solid fill">
                <a:extLst>
                  <a:ext uri="{FF2B5EF4-FFF2-40B4-BE49-F238E27FC236}">
                    <a16:creationId xmlns:a16="http://schemas.microsoft.com/office/drawing/2014/main" id="{45421C24-3F10-464E-8A92-18609643A7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461" name="Graphic 460" descr="Man with solid fill">
                <a:extLst>
                  <a:ext uri="{FF2B5EF4-FFF2-40B4-BE49-F238E27FC236}">
                    <a16:creationId xmlns:a16="http://schemas.microsoft.com/office/drawing/2014/main" id="{7218136B-6CCE-7948-9679-069AA53FBC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462" name="Graphic 461" descr="Man with solid fill">
                <a:extLst>
                  <a:ext uri="{FF2B5EF4-FFF2-40B4-BE49-F238E27FC236}">
                    <a16:creationId xmlns:a16="http://schemas.microsoft.com/office/drawing/2014/main" id="{321ED9CE-28BA-AF4D-9295-1A477F5478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463" name="Graphic 462" descr="Man with solid fill">
                <a:extLst>
                  <a:ext uri="{FF2B5EF4-FFF2-40B4-BE49-F238E27FC236}">
                    <a16:creationId xmlns:a16="http://schemas.microsoft.com/office/drawing/2014/main" id="{6DDD8E44-88DF-1B4E-9E9E-5A3414B320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464" name="Graphic 463" descr="Man with solid fill">
                <a:extLst>
                  <a:ext uri="{FF2B5EF4-FFF2-40B4-BE49-F238E27FC236}">
                    <a16:creationId xmlns:a16="http://schemas.microsoft.com/office/drawing/2014/main" id="{5B13CFA6-D214-0D40-9492-EEFF8464A8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465" name="Graphic 464" descr="Man with solid fill">
                <a:extLst>
                  <a:ext uri="{FF2B5EF4-FFF2-40B4-BE49-F238E27FC236}">
                    <a16:creationId xmlns:a16="http://schemas.microsoft.com/office/drawing/2014/main" id="{E3B853BB-E8A2-F04B-8C0F-3428391AE1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466" name="Graphic 465" descr="Man with solid fill">
                <a:extLst>
                  <a:ext uri="{FF2B5EF4-FFF2-40B4-BE49-F238E27FC236}">
                    <a16:creationId xmlns:a16="http://schemas.microsoft.com/office/drawing/2014/main" id="{217EBC33-778B-1340-89E5-55231FD039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467" name="Graphic 466" descr="Man with solid fill">
                <a:extLst>
                  <a:ext uri="{FF2B5EF4-FFF2-40B4-BE49-F238E27FC236}">
                    <a16:creationId xmlns:a16="http://schemas.microsoft.com/office/drawing/2014/main" id="{F21649BA-EC6E-5346-9355-B92A04E7B7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468" name="Graphic 467" descr="Man with solid fill">
                <a:extLst>
                  <a:ext uri="{FF2B5EF4-FFF2-40B4-BE49-F238E27FC236}">
                    <a16:creationId xmlns:a16="http://schemas.microsoft.com/office/drawing/2014/main" id="{3542B9F7-5564-7B47-9FA4-5789C2897D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469" name="Graphic 468" descr="Man with solid fill">
                <a:extLst>
                  <a:ext uri="{FF2B5EF4-FFF2-40B4-BE49-F238E27FC236}">
                    <a16:creationId xmlns:a16="http://schemas.microsoft.com/office/drawing/2014/main" id="{993554F1-C880-2B4A-8E8A-83C5C11325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470" name="Graphic 469" descr="Man with solid fill">
                <a:extLst>
                  <a:ext uri="{FF2B5EF4-FFF2-40B4-BE49-F238E27FC236}">
                    <a16:creationId xmlns:a16="http://schemas.microsoft.com/office/drawing/2014/main" id="{F9679D94-5DA7-4F41-AB41-B90D018B44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471" name="Graphic 470" descr="Man with solid fill">
                <a:extLst>
                  <a:ext uri="{FF2B5EF4-FFF2-40B4-BE49-F238E27FC236}">
                    <a16:creationId xmlns:a16="http://schemas.microsoft.com/office/drawing/2014/main" id="{DEBE9D28-2F9F-A544-93F3-55136C4ECC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472" name="Graphic 471" descr="Man with solid fill">
                <a:extLst>
                  <a:ext uri="{FF2B5EF4-FFF2-40B4-BE49-F238E27FC236}">
                    <a16:creationId xmlns:a16="http://schemas.microsoft.com/office/drawing/2014/main" id="{1A8A9020-E6B8-F141-A99D-A1D6AF8409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473" name="Graphic 472" descr="Man with solid fill">
                <a:extLst>
                  <a:ext uri="{FF2B5EF4-FFF2-40B4-BE49-F238E27FC236}">
                    <a16:creationId xmlns:a16="http://schemas.microsoft.com/office/drawing/2014/main" id="{15AF4A5B-EBD5-B444-8BED-226553090C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474" name="Graphic 473" descr="Man with solid fill">
                <a:extLst>
                  <a:ext uri="{FF2B5EF4-FFF2-40B4-BE49-F238E27FC236}">
                    <a16:creationId xmlns:a16="http://schemas.microsoft.com/office/drawing/2014/main" id="{D740414A-857A-E244-A3E1-227B00FB4C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475" name="Graphic 474" descr="Man with solid fill">
                <a:extLst>
                  <a:ext uri="{FF2B5EF4-FFF2-40B4-BE49-F238E27FC236}">
                    <a16:creationId xmlns:a16="http://schemas.microsoft.com/office/drawing/2014/main" id="{ABA55114-1095-CF4C-B6C9-A2F109755C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476" name="Graphic 475" descr="Man with solid fill">
                <a:extLst>
                  <a:ext uri="{FF2B5EF4-FFF2-40B4-BE49-F238E27FC236}">
                    <a16:creationId xmlns:a16="http://schemas.microsoft.com/office/drawing/2014/main" id="{3D4EBAF7-A595-DE4D-8ED0-5DEA58C5AC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477" name="Graphic 476" descr="Man with solid fill">
                <a:extLst>
                  <a:ext uri="{FF2B5EF4-FFF2-40B4-BE49-F238E27FC236}">
                    <a16:creationId xmlns:a16="http://schemas.microsoft.com/office/drawing/2014/main" id="{5D64D296-7F87-AC4A-9405-E82A466640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478" name="Graphic 477" descr="Man with solid fill">
                <a:extLst>
                  <a:ext uri="{FF2B5EF4-FFF2-40B4-BE49-F238E27FC236}">
                    <a16:creationId xmlns:a16="http://schemas.microsoft.com/office/drawing/2014/main" id="{39CDA7F4-22DB-E648-A758-EB9D6DA830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479" name="Graphic 478" descr="Man with solid fill">
                <a:extLst>
                  <a:ext uri="{FF2B5EF4-FFF2-40B4-BE49-F238E27FC236}">
                    <a16:creationId xmlns:a16="http://schemas.microsoft.com/office/drawing/2014/main" id="{C7843877-BC76-9E42-9601-D7AEC4F6AE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480" name="Graphic 479" descr="Man with solid fill">
                <a:extLst>
                  <a:ext uri="{FF2B5EF4-FFF2-40B4-BE49-F238E27FC236}">
                    <a16:creationId xmlns:a16="http://schemas.microsoft.com/office/drawing/2014/main" id="{C1ACB801-147F-3C48-90EE-63234A26AD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481" name="Graphic 480" descr="Man with solid fill">
                <a:extLst>
                  <a:ext uri="{FF2B5EF4-FFF2-40B4-BE49-F238E27FC236}">
                    <a16:creationId xmlns:a16="http://schemas.microsoft.com/office/drawing/2014/main" id="{FEDCA45D-EBDD-974F-8491-8D58505009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482" name="Graphic 481" descr="Man with solid fill">
                <a:extLst>
                  <a:ext uri="{FF2B5EF4-FFF2-40B4-BE49-F238E27FC236}">
                    <a16:creationId xmlns:a16="http://schemas.microsoft.com/office/drawing/2014/main" id="{AC0D3B21-EA3C-5148-B792-648ABA415F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483" name="Graphic 482" descr="Man with solid fill">
                <a:extLst>
                  <a:ext uri="{FF2B5EF4-FFF2-40B4-BE49-F238E27FC236}">
                    <a16:creationId xmlns:a16="http://schemas.microsoft.com/office/drawing/2014/main" id="{57F15CEA-462A-564B-A8F9-4B8EA95AE1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484" name="Graphic 483" descr="Man with solid fill">
                <a:extLst>
                  <a:ext uri="{FF2B5EF4-FFF2-40B4-BE49-F238E27FC236}">
                    <a16:creationId xmlns:a16="http://schemas.microsoft.com/office/drawing/2014/main" id="{BC155489-EE82-A747-9CA8-6027A9975A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485" name="Graphic 484" descr="Man with solid fill">
                <a:extLst>
                  <a:ext uri="{FF2B5EF4-FFF2-40B4-BE49-F238E27FC236}">
                    <a16:creationId xmlns:a16="http://schemas.microsoft.com/office/drawing/2014/main" id="{BE8153CB-2A7D-6B43-9A13-083E86E984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nvGrpSpPr>
            <p:cNvPr id="425" name="Group 424">
              <a:extLst>
                <a:ext uri="{FF2B5EF4-FFF2-40B4-BE49-F238E27FC236}">
                  <a16:creationId xmlns:a16="http://schemas.microsoft.com/office/drawing/2014/main" id="{AF119D9E-52F2-7149-9DCD-184195ADC042}"/>
                </a:ext>
              </a:extLst>
            </p:cNvPr>
            <p:cNvGrpSpPr/>
            <p:nvPr/>
          </p:nvGrpSpPr>
          <p:grpSpPr>
            <a:xfrm>
              <a:off x="8499049" y="5176495"/>
              <a:ext cx="1263757" cy="707020"/>
              <a:chOff x="927901" y="2639656"/>
              <a:chExt cx="2090196" cy="1169379"/>
            </a:xfrm>
          </p:grpSpPr>
          <p:pic>
            <p:nvPicPr>
              <p:cNvPr id="426" name="Graphic 425" descr="Man with solid fill">
                <a:extLst>
                  <a:ext uri="{FF2B5EF4-FFF2-40B4-BE49-F238E27FC236}">
                    <a16:creationId xmlns:a16="http://schemas.microsoft.com/office/drawing/2014/main" id="{274433F3-3854-4E42-8024-0AF1A52717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427" name="Graphic 426" descr="Man with solid fill">
                <a:extLst>
                  <a:ext uri="{FF2B5EF4-FFF2-40B4-BE49-F238E27FC236}">
                    <a16:creationId xmlns:a16="http://schemas.microsoft.com/office/drawing/2014/main" id="{3F3E7F0C-92C6-EC4A-8E3A-ADB82C49A8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428" name="Graphic 427" descr="Man with solid fill">
                <a:extLst>
                  <a:ext uri="{FF2B5EF4-FFF2-40B4-BE49-F238E27FC236}">
                    <a16:creationId xmlns:a16="http://schemas.microsoft.com/office/drawing/2014/main" id="{9C966034-0B56-8C4D-A67E-A9A40F84BD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429" name="Graphic 428" descr="Man with solid fill">
                <a:extLst>
                  <a:ext uri="{FF2B5EF4-FFF2-40B4-BE49-F238E27FC236}">
                    <a16:creationId xmlns:a16="http://schemas.microsoft.com/office/drawing/2014/main" id="{33C5BF40-7415-5045-B828-E3F2EADCC0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430" name="Graphic 429" descr="Man with solid fill">
                <a:extLst>
                  <a:ext uri="{FF2B5EF4-FFF2-40B4-BE49-F238E27FC236}">
                    <a16:creationId xmlns:a16="http://schemas.microsoft.com/office/drawing/2014/main" id="{FD852471-3B6F-2546-85A4-B1B9EEF74D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431" name="Graphic 430" descr="Man with solid fill">
                <a:extLst>
                  <a:ext uri="{FF2B5EF4-FFF2-40B4-BE49-F238E27FC236}">
                    <a16:creationId xmlns:a16="http://schemas.microsoft.com/office/drawing/2014/main" id="{D21670BF-7334-FB47-89DB-CEF85476F7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432" name="Graphic 431" descr="Man with solid fill">
                <a:extLst>
                  <a:ext uri="{FF2B5EF4-FFF2-40B4-BE49-F238E27FC236}">
                    <a16:creationId xmlns:a16="http://schemas.microsoft.com/office/drawing/2014/main" id="{0EDE60DF-ACB0-8745-AE28-38FD65D778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433" name="Graphic 432" descr="Man with solid fill">
                <a:extLst>
                  <a:ext uri="{FF2B5EF4-FFF2-40B4-BE49-F238E27FC236}">
                    <a16:creationId xmlns:a16="http://schemas.microsoft.com/office/drawing/2014/main" id="{B17D437C-69A4-E149-98C8-F8DA07FFE8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434" name="Graphic 433" descr="Man with solid fill">
                <a:extLst>
                  <a:ext uri="{FF2B5EF4-FFF2-40B4-BE49-F238E27FC236}">
                    <a16:creationId xmlns:a16="http://schemas.microsoft.com/office/drawing/2014/main" id="{B5B68C1E-3C4D-414B-81FE-594BD710AB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435" name="Graphic 434" descr="Man with solid fill">
                <a:extLst>
                  <a:ext uri="{FF2B5EF4-FFF2-40B4-BE49-F238E27FC236}">
                    <a16:creationId xmlns:a16="http://schemas.microsoft.com/office/drawing/2014/main" id="{04E950B3-274F-C945-B4AA-1740E5595A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436" name="Graphic 435" descr="Man with solid fill">
                <a:extLst>
                  <a:ext uri="{FF2B5EF4-FFF2-40B4-BE49-F238E27FC236}">
                    <a16:creationId xmlns:a16="http://schemas.microsoft.com/office/drawing/2014/main" id="{4E3A2F25-A3E0-3A48-AF5C-AE6320B5A6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437" name="Graphic 436" descr="Man with solid fill">
                <a:extLst>
                  <a:ext uri="{FF2B5EF4-FFF2-40B4-BE49-F238E27FC236}">
                    <a16:creationId xmlns:a16="http://schemas.microsoft.com/office/drawing/2014/main" id="{ACCD455F-522A-DA4E-A01D-26343052E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438" name="Graphic 437" descr="Man with solid fill">
                <a:extLst>
                  <a:ext uri="{FF2B5EF4-FFF2-40B4-BE49-F238E27FC236}">
                    <a16:creationId xmlns:a16="http://schemas.microsoft.com/office/drawing/2014/main" id="{5343F38F-0941-6D46-810D-7EEBFCF3BB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439" name="Graphic 438" descr="Man with solid fill">
                <a:extLst>
                  <a:ext uri="{FF2B5EF4-FFF2-40B4-BE49-F238E27FC236}">
                    <a16:creationId xmlns:a16="http://schemas.microsoft.com/office/drawing/2014/main" id="{930C150A-8D34-8741-88E6-1323CD0D0D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440" name="Graphic 439" descr="Man with solid fill">
                <a:extLst>
                  <a:ext uri="{FF2B5EF4-FFF2-40B4-BE49-F238E27FC236}">
                    <a16:creationId xmlns:a16="http://schemas.microsoft.com/office/drawing/2014/main" id="{393D42A1-8240-804C-9095-361B7D1117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441" name="Graphic 440" descr="Man with solid fill">
                <a:extLst>
                  <a:ext uri="{FF2B5EF4-FFF2-40B4-BE49-F238E27FC236}">
                    <a16:creationId xmlns:a16="http://schemas.microsoft.com/office/drawing/2014/main" id="{DC643512-3339-074E-B8ED-835FE0A380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442" name="Graphic 441" descr="Man with solid fill">
                <a:extLst>
                  <a:ext uri="{FF2B5EF4-FFF2-40B4-BE49-F238E27FC236}">
                    <a16:creationId xmlns:a16="http://schemas.microsoft.com/office/drawing/2014/main" id="{C9C7FC4B-159A-2F49-9148-E40DB5244C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443" name="Graphic 442" descr="Man with solid fill">
                <a:extLst>
                  <a:ext uri="{FF2B5EF4-FFF2-40B4-BE49-F238E27FC236}">
                    <a16:creationId xmlns:a16="http://schemas.microsoft.com/office/drawing/2014/main" id="{6679BA92-A307-F94B-8C00-7A6638D3FB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444" name="Graphic 443" descr="Man with solid fill">
                <a:extLst>
                  <a:ext uri="{FF2B5EF4-FFF2-40B4-BE49-F238E27FC236}">
                    <a16:creationId xmlns:a16="http://schemas.microsoft.com/office/drawing/2014/main" id="{10EFB33D-1A89-E648-8DF1-F06338D6AB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445" name="Graphic 444" descr="Man with solid fill">
                <a:extLst>
                  <a:ext uri="{FF2B5EF4-FFF2-40B4-BE49-F238E27FC236}">
                    <a16:creationId xmlns:a16="http://schemas.microsoft.com/office/drawing/2014/main" id="{B67EBB45-CEE0-D14E-8C35-A4AE0F8756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446" name="Graphic 445" descr="Man with solid fill">
                <a:extLst>
                  <a:ext uri="{FF2B5EF4-FFF2-40B4-BE49-F238E27FC236}">
                    <a16:creationId xmlns:a16="http://schemas.microsoft.com/office/drawing/2014/main" id="{66A6D6FA-6572-8743-A940-5E2B0AA4C9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447" name="Graphic 446" descr="Man with solid fill">
                <a:extLst>
                  <a:ext uri="{FF2B5EF4-FFF2-40B4-BE49-F238E27FC236}">
                    <a16:creationId xmlns:a16="http://schemas.microsoft.com/office/drawing/2014/main" id="{E6F1BE17-D4B5-3343-9D57-BA86E2E967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448" name="Graphic 447" descr="Man with solid fill">
                <a:extLst>
                  <a:ext uri="{FF2B5EF4-FFF2-40B4-BE49-F238E27FC236}">
                    <a16:creationId xmlns:a16="http://schemas.microsoft.com/office/drawing/2014/main" id="{4A4E81A5-1388-C247-9C69-358115EEA0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449" name="Graphic 448" descr="Man with solid fill">
                <a:extLst>
                  <a:ext uri="{FF2B5EF4-FFF2-40B4-BE49-F238E27FC236}">
                    <a16:creationId xmlns:a16="http://schemas.microsoft.com/office/drawing/2014/main" id="{E375BCDC-EB4B-104E-B902-A2B4F233A8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450" name="Graphic 449" descr="Man with solid fill">
                <a:extLst>
                  <a:ext uri="{FF2B5EF4-FFF2-40B4-BE49-F238E27FC236}">
                    <a16:creationId xmlns:a16="http://schemas.microsoft.com/office/drawing/2014/main" id="{8DED9911-6C3D-3D4A-BE71-B7A29EE6AA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451" name="Graphic 450" descr="Man with solid fill">
                <a:extLst>
                  <a:ext uri="{FF2B5EF4-FFF2-40B4-BE49-F238E27FC236}">
                    <a16:creationId xmlns:a16="http://schemas.microsoft.com/office/drawing/2014/main" id="{4C3B851C-95C4-B240-B684-2966CC6CFF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452" name="Graphic 451" descr="Man with solid fill">
                <a:extLst>
                  <a:ext uri="{FF2B5EF4-FFF2-40B4-BE49-F238E27FC236}">
                    <a16:creationId xmlns:a16="http://schemas.microsoft.com/office/drawing/2014/main" id="{FCBD2A14-C4A8-A64C-9829-5BEA1724D7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453" name="Graphic 452" descr="Man with solid fill">
                <a:extLst>
                  <a:ext uri="{FF2B5EF4-FFF2-40B4-BE49-F238E27FC236}">
                    <a16:creationId xmlns:a16="http://schemas.microsoft.com/office/drawing/2014/main" id="{05E1C4DD-8241-554A-95BD-A3E38E5F4B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454" name="Graphic 453" descr="Man with solid fill">
                <a:extLst>
                  <a:ext uri="{FF2B5EF4-FFF2-40B4-BE49-F238E27FC236}">
                    <a16:creationId xmlns:a16="http://schemas.microsoft.com/office/drawing/2014/main" id="{9461949F-420F-7C4D-A983-823DF823CE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455" name="Graphic 454" descr="Man with solid fill">
                <a:extLst>
                  <a:ext uri="{FF2B5EF4-FFF2-40B4-BE49-F238E27FC236}">
                    <a16:creationId xmlns:a16="http://schemas.microsoft.com/office/drawing/2014/main" id="{FCB53D88-ADC4-6441-A64F-905CBAF8D6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grpSp>
        <p:nvGrpSpPr>
          <p:cNvPr id="546" name="Group 545">
            <a:extLst>
              <a:ext uri="{FF2B5EF4-FFF2-40B4-BE49-F238E27FC236}">
                <a16:creationId xmlns:a16="http://schemas.microsoft.com/office/drawing/2014/main" id="{EE54C272-AA83-4749-8FBD-F91166B6632F}"/>
              </a:ext>
            </a:extLst>
          </p:cNvPr>
          <p:cNvGrpSpPr/>
          <p:nvPr/>
        </p:nvGrpSpPr>
        <p:grpSpPr>
          <a:xfrm>
            <a:off x="7137243" y="3657017"/>
            <a:ext cx="2014912" cy="1192635"/>
            <a:chOff x="7350183" y="4455472"/>
            <a:chExt cx="2412625" cy="1428043"/>
          </a:xfrm>
        </p:grpSpPr>
        <p:grpSp>
          <p:nvGrpSpPr>
            <p:cNvPr id="547" name="Group 546">
              <a:extLst>
                <a:ext uri="{FF2B5EF4-FFF2-40B4-BE49-F238E27FC236}">
                  <a16:creationId xmlns:a16="http://schemas.microsoft.com/office/drawing/2014/main" id="{F281BEB8-2AF0-C84C-B8C6-5E373AEF27D0}"/>
                </a:ext>
              </a:extLst>
            </p:cNvPr>
            <p:cNvGrpSpPr/>
            <p:nvPr/>
          </p:nvGrpSpPr>
          <p:grpSpPr>
            <a:xfrm>
              <a:off x="7350185" y="4455472"/>
              <a:ext cx="1263757" cy="707020"/>
              <a:chOff x="927901" y="2639656"/>
              <a:chExt cx="2090196" cy="1169379"/>
            </a:xfrm>
          </p:grpSpPr>
          <p:pic>
            <p:nvPicPr>
              <p:cNvPr id="641" name="Graphic 640" descr="Man with solid fill">
                <a:extLst>
                  <a:ext uri="{FF2B5EF4-FFF2-40B4-BE49-F238E27FC236}">
                    <a16:creationId xmlns:a16="http://schemas.microsoft.com/office/drawing/2014/main" id="{AE0BAB96-629B-4749-A188-42A26FABE5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642" name="Graphic 641" descr="Man with solid fill">
                <a:extLst>
                  <a:ext uri="{FF2B5EF4-FFF2-40B4-BE49-F238E27FC236}">
                    <a16:creationId xmlns:a16="http://schemas.microsoft.com/office/drawing/2014/main" id="{90DDC7DB-21F2-0242-BBF3-6236773ABC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643" name="Graphic 642" descr="Man with solid fill">
                <a:extLst>
                  <a:ext uri="{FF2B5EF4-FFF2-40B4-BE49-F238E27FC236}">
                    <a16:creationId xmlns:a16="http://schemas.microsoft.com/office/drawing/2014/main" id="{F2C8C507-AAF2-1A49-BFC3-DF18820BD8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644" name="Graphic 643" descr="Man with solid fill">
                <a:extLst>
                  <a:ext uri="{FF2B5EF4-FFF2-40B4-BE49-F238E27FC236}">
                    <a16:creationId xmlns:a16="http://schemas.microsoft.com/office/drawing/2014/main" id="{077B41F7-1226-9046-9260-AA07715F93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645" name="Graphic 644" descr="Man with solid fill">
                <a:extLst>
                  <a:ext uri="{FF2B5EF4-FFF2-40B4-BE49-F238E27FC236}">
                    <a16:creationId xmlns:a16="http://schemas.microsoft.com/office/drawing/2014/main" id="{4A7EA22E-E5CC-2448-A906-78B85249AE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646" name="Graphic 645" descr="Man with solid fill">
                <a:extLst>
                  <a:ext uri="{FF2B5EF4-FFF2-40B4-BE49-F238E27FC236}">
                    <a16:creationId xmlns:a16="http://schemas.microsoft.com/office/drawing/2014/main" id="{9C5D7991-46A9-EB4F-9F58-10B6CD9691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647" name="Graphic 646" descr="Man with solid fill">
                <a:extLst>
                  <a:ext uri="{FF2B5EF4-FFF2-40B4-BE49-F238E27FC236}">
                    <a16:creationId xmlns:a16="http://schemas.microsoft.com/office/drawing/2014/main" id="{0C10209C-E574-F346-93F1-8F36AD8C55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648" name="Graphic 647" descr="Man with solid fill">
                <a:extLst>
                  <a:ext uri="{FF2B5EF4-FFF2-40B4-BE49-F238E27FC236}">
                    <a16:creationId xmlns:a16="http://schemas.microsoft.com/office/drawing/2014/main" id="{122CD65F-FB82-B44E-A817-790513D75F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649" name="Graphic 648" descr="Man with solid fill">
                <a:extLst>
                  <a:ext uri="{FF2B5EF4-FFF2-40B4-BE49-F238E27FC236}">
                    <a16:creationId xmlns:a16="http://schemas.microsoft.com/office/drawing/2014/main" id="{7B720088-A2EA-9D4C-8DDF-C2B3FB1A2B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650" name="Graphic 649" descr="Man with solid fill">
                <a:extLst>
                  <a:ext uri="{FF2B5EF4-FFF2-40B4-BE49-F238E27FC236}">
                    <a16:creationId xmlns:a16="http://schemas.microsoft.com/office/drawing/2014/main" id="{CFDDFFC9-BC6C-0946-BD05-D83D01A3C2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651" name="Graphic 650" descr="Man with solid fill">
                <a:extLst>
                  <a:ext uri="{FF2B5EF4-FFF2-40B4-BE49-F238E27FC236}">
                    <a16:creationId xmlns:a16="http://schemas.microsoft.com/office/drawing/2014/main" id="{C099146E-4530-0040-99E4-492074B448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652" name="Graphic 651" descr="Man with solid fill">
                <a:extLst>
                  <a:ext uri="{FF2B5EF4-FFF2-40B4-BE49-F238E27FC236}">
                    <a16:creationId xmlns:a16="http://schemas.microsoft.com/office/drawing/2014/main" id="{52A913AD-3EE1-C945-B1B6-1BBB704039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653" name="Graphic 652" descr="Man with solid fill">
                <a:extLst>
                  <a:ext uri="{FF2B5EF4-FFF2-40B4-BE49-F238E27FC236}">
                    <a16:creationId xmlns:a16="http://schemas.microsoft.com/office/drawing/2014/main" id="{D6A91EA9-7272-854F-814A-CF9CC68120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654" name="Graphic 653" descr="Man with solid fill">
                <a:extLst>
                  <a:ext uri="{FF2B5EF4-FFF2-40B4-BE49-F238E27FC236}">
                    <a16:creationId xmlns:a16="http://schemas.microsoft.com/office/drawing/2014/main" id="{BE103432-ABFF-0241-A32E-F4E02FE9A5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655" name="Graphic 654" descr="Man with solid fill">
                <a:extLst>
                  <a:ext uri="{FF2B5EF4-FFF2-40B4-BE49-F238E27FC236}">
                    <a16:creationId xmlns:a16="http://schemas.microsoft.com/office/drawing/2014/main" id="{48D37C7E-5318-D141-A3F9-7EF862DC9D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656" name="Graphic 655" descr="Man with solid fill">
                <a:extLst>
                  <a:ext uri="{FF2B5EF4-FFF2-40B4-BE49-F238E27FC236}">
                    <a16:creationId xmlns:a16="http://schemas.microsoft.com/office/drawing/2014/main" id="{4F0C0EAA-1E46-9A4A-BD58-E81AC7839D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657" name="Graphic 656" descr="Man with solid fill">
                <a:extLst>
                  <a:ext uri="{FF2B5EF4-FFF2-40B4-BE49-F238E27FC236}">
                    <a16:creationId xmlns:a16="http://schemas.microsoft.com/office/drawing/2014/main" id="{6C36B396-E18F-FD48-8126-619979850A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658" name="Graphic 657" descr="Man with solid fill">
                <a:extLst>
                  <a:ext uri="{FF2B5EF4-FFF2-40B4-BE49-F238E27FC236}">
                    <a16:creationId xmlns:a16="http://schemas.microsoft.com/office/drawing/2014/main" id="{9050BA9D-691F-4146-A47D-A61AFEDDE1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659" name="Graphic 658" descr="Man with solid fill">
                <a:extLst>
                  <a:ext uri="{FF2B5EF4-FFF2-40B4-BE49-F238E27FC236}">
                    <a16:creationId xmlns:a16="http://schemas.microsoft.com/office/drawing/2014/main" id="{F25D6C2D-6F12-0E49-961E-B5E88EE39B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660" name="Graphic 659" descr="Man with solid fill">
                <a:extLst>
                  <a:ext uri="{FF2B5EF4-FFF2-40B4-BE49-F238E27FC236}">
                    <a16:creationId xmlns:a16="http://schemas.microsoft.com/office/drawing/2014/main" id="{FE3168D3-2517-764F-823C-0CC82DDDCF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661" name="Graphic 660" descr="Man with solid fill">
                <a:extLst>
                  <a:ext uri="{FF2B5EF4-FFF2-40B4-BE49-F238E27FC236}">
                    <a16:creationId xmlns:a16="http://schemas.microsoft.com/office/drawing/2014/main" id="{E3BC581B-F9A0-4841-9AD2-001448793B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662" name="Graphic 661" descr="Man with solid fill">
                <a:extLst>
                  <a:ext uri="{FF2B5EF4-FFF2-40B4-BE49-F238E27FC236}">
                    <a16:creationId xmlns:a16="http://schemas.microsoft.com/office/drawing/2014/main" id="{F3E5CE03-BA0B-5542-BAD5-665D9C3D4E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663" name="Graphic 662" descr="Man with solid fill">
                <a:extLst>
                  <a:ext uri="{FF2B5EF4-FFF2-40B4-BE49-F238E27FC236}">
                    <a16:creationId xmlns:a16="http://schemas.microsoft.com/office/drawing/2014/main" id="{65F8A591-D6DE-7744-A746-4A6E538FEE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664" name="Graphic 663" descr="Man with solid fill">
                <a:extLst>
                  <a:ext uri="{FF2B5EF4-FFF2-40B4-BE49-F238E27FC236}">
                    <a16:creationId xmlns:a16="http://schemas.microsoft.com/office/drawing/2014/main" id="{3332B10D-B536-C54B-A65A-DC3B41D43A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665" name="Graphic 664" descr="Man with solid fill">
                <a:extLst>
                  <a:ext uri="{FF2B5EF4-FFF2-40B4-BE49-F238E27FC236}">
                    <a16:creationId xmlns:a16="http://schemas.microsoft.com/office/drawing/2014/main" id="{B1A58AF9-FA6D-AA4C-BB28-01F667D891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666" name="Graphic 665" descr="Man with solid fill">
                <a:extLst>
                  <a:ext uri="{FF2B5EF4-FFF2-40B4-BE49-F238E27FC236}">
                    <a16:creationId xmlns:a16="http://schemas.microsoft.com/office/drawing/2014/main" id="{9FCA8240-909A-0541-B990-780242BB49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667" name="Graphic 666" descr="Man with solid fill">
                <a:extLst>
                  <a:ext uri="{FF2B5EF4-FFF2-40B4-BE49-F238E27FC236}">
                    <a16:creationId xmlns:a16="http://schemas.microsoft.com/office/drawing/2014/main" id="{F3D9063A-FC81-5E4A-817B-CEB9B47E3E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668" name="Graphic 667" descr="Man with solid fill">
                <a:extLst>
                  <a:ext uri="{FF2B5EF4-FFF2-40B4-BE49-F238E27FC236}">
                    <a16:creationId xmlns:a16="http://schemas.microsoft.com/office/drawing/2014/main" id="{1B4F6E00-79F4-3949-B039-3FEAC1C634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669" name="Graphic 668" descr="Man with solid fill">
                <a:extLst>
                  <a:ext uri="{FF2B5EF4-FFF2-40B4-BE49-F238E27FC236}">
                    <a16:creationId xmlns:a16="http://schemas.microsoft.com/office/drawing/2014/main" id="{6F500CB6-53BF-CA48-AA7D-0754CCE2F7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670" name="Graphic 669" descr="Man with solid fill">
                <a:extLst>
                  <a:ext uri="{FF2B5EF4-FFF2-40B4-BE49-F238E27FC236}">
                    <a16:creationId xmlns:a16="http://schemas.microsoft.com/office/drawing/2014/main" id="{F0C488B2-E923-054A-9977-E6907D910E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nvGrpSpPr>
            <p:cNvPr id="548" name="Group 547">
              <a:extLst>
                <a:ext uri="{FF2B5EF4-FFF2-40B4-BE49-F238E27FC236}">
                  <a16:creationId xmlns:a16="http://schemas.microsoft.com/office/drawing/2014/main" id="{9A23EFC8-F6D0-D14C-8FF0-8CEAE861F218}"/>
                </a:ext>
              </a:extLst>
            </p:cNvPr>
            <p:cNvGrpSpPr/>
            <p:nvPr/>
          </p:nvGrpSpPr>
          <p:grpSpPr>
            <a:xfrm>
              <a:off x="8499051" y="4455472"/>
              <a:ext cx="1263757" cy="707020"/>
              <a:chOff x="927901" y="2639656"/>
              <a:chExt cx="2090196" cy="1169379"/>
            </a:xfrm>
          </p:grpSpPr>
          <p:pic>
            <p:nvPicPr>
              <p:cNvPr id="611" name="Graphic 610" descr="Man with solid fill">
                <a:extLst>
                  <a:ext uri="{FF2B5EF4-FFF2-40B4-BE49-F238E27FC236}">
                    <a16:creationId xmlns:a16="http://schemas.microsoft.com/office/drawing/2014/main" id="{E169FA51-A92D-AD44-AF1F-3820DD9B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612" name="Graphic 611" descr="Man with solid fill">
                <a:extLst>
                  <a:ext uri="{FF2B5EF4-FFF2-40B4-BE49-F238E27FC236}">
                    <a16:creationId xmlns:a16="http://schemas.microsoft.com/office/drawing/2014/main" id="{97D25B7F-138D-254D-B8A5-12D5AEC07D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613" name="Graphic 612" descr="Man with solid fill">
                <a:extLst>
                  <a:ext uri="{FF2B5EF4-FFF2-40B4-BE49-F238E27FC236}">
                    <a16:creationId xmlns:a16="http://schemas.microsoft.com/office/drawing/2014/main" id="{B365B489-9925-544F-93AF-BD73C6F68C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614" name="Graphic 613" descr="Man with solid fill">
                <a:extLst>
                  <a:ext uri="{FF2B5EF4-FFF2-40B4-BE49-F238E27FC236}">
                    <a16:creationId xmlns:a16="http://schemas.microsoft.com/office/drawing/2014/main" id="{679ADB10-EA18-8D43-89B9-4EDDC9D933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615" name="Graphic 614" descr="Man with solid fill">
                <a:extLst>
                  <a:ext uri="{FF2B5EF4-FFF2-40B4-BE49-F238E27FC236}">
                    <a16:creationId xmlns:a16="http://schemas.microsoft.com/office/drawing/2014/main" id="{A78A47BE-869E-8245-AAA1-BD1724DBE4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616" name="Graphic 615" descr="Man with solid fill">
                <a:extLst>
                  <a:ext uri="{FF2B5EF4-FFF2-40B4-BE49-F238E27FC236}">
                    <a16:creationId xmlns:a16="http://schemas.microsoft.com/office/drawing/2014/main" id="{18516ACB-5110-5742-A397-E1FBF866EF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617" name="Graphic 616" descr="Man with solid fill">
                <a:extLst>
                  <a:ext uri="{FF2B5EF4-FFF2-40B4-BE49-F238E27FC236}">
                    <a16:creationId xmlns:a16="http://schemas.microsoft.com/office/drawing/2014/main" id="{DA0735AE-D7B1-2140-81FE-EA90076817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618" name="Graphic 617" descr="Man with solid fill">
                <a:extLst>
                  <a:ext uri="{FF2B5EF4-FFF2-40B4-BE49-F238E27FC236}">
                    <a16:creationId xmlns:a16="http://schemas.microsoft.com/office/drawing/2014/main" id="{62A425B3-3325-DB43-BFE5-956127118E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619" name="Graphic 618" descr="Man with solid fill">
                <a:extLst>
                  <a:ext uri="{FF2B5EF4-FFF2-40B4-BE49-F238E27FC236}">
                    <a16:creationId xmlns:a16="http://schemas.microsoft.com/office/drawing/2014/main" id="{BF1BB0B1-E4D0-FB42-B390-432C1856E1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620" name="Graphic 619" descr="Man with solid fill">
                <a:extLst>
                  <a:ext uri="{FF2B5EF4-FFF2-40B4-BE49-F238E27FC236}">
                    <a16:creationId xmlns:a16="http://schemas.microsoft.com/office/drawing/2014/main" id="{71274511-A7E6-5649-9815-CE1118845C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621" name="Graphic 620" descr="Man with solid fill">
                <a:extLst>
                  <a:ext uri="{FF2B5EF4-FFF2-40B4-BE49-F238E27FC236}">
                    <a16:creationId xmlns:a16="http://schemas.microsoft.com/office/drawing/2014/main" id="{56C157F0-C1BF-E648-9566-6D279594EB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622" name="Graphic 621" descr="Man with solid fill">
                <a:extLst>
                  <a:ext uri="{FF2B5EF4-FFF2-40B4-BE49-F238E27FC236}">
                    <a16:creationId xmlns:a16="http://schemas.microsoft.com/office/drawing/2014/main" id="{667873DF-3671-1345-AD8A-867EB8A40B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623" name="Graphic 622" descr="Man with solid fill">
                <a:extLst>
                  <a:ext uri="{FF2B5EF4-FFF2-40B4-BE49-F238E27FC236}">
                    <a16:creationId xmlns:a16="http://schemas.microsoft.com/office/drawing/2014/main" id="{6455D156-7AE6-B145-85E2-A13D6C256E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624" name="Graphic 623" descr="Man with solid fill">
                <a:extLst>
                  <a:ext uri="{FF2B5EF4-FFF2-40B4-BE49-F238E27FC236}">
                    <a16:creationId xmlns:a16="http://schemas.microsoft.com/office/drawing/2014/main" id="{A6273529-D24F-464C-8B6E-2B4A117DB1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625" name="Graphic 624" descr="Man with solid fill">
                <a:extLst>
                  <a:ext uri="{FF2B5EF4-FFF2-40B4-BE49-F238E27FC236}">
                    <a16:creationId xmlns:a16="http://schemas.microsoft.com/office/drawing/2014/main" id="{64CC59FD-38F7-9E45-880C-9A8C669199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626" name="Graphic 625" descr="Man with solid fill">
                <a:extLst>
                  <a:ext uri="{FF2B5EF4-FFF2-40B4-BE49-F238E27FC236}">
                    <a16:creationId xmlns:a16="http://schemas.microsoft.com/office/drawing/2014/main" id="{083C19A6-5008-4F4B-93F3-26962251D7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627" name="Graphic 626" descr="Man with solid fill">
                <a:extLst>
                  <a:ext uri="{FF2B5EF4-FFF2-40B4-BE49-F238E27FC236}">
                    <a16:creationId xmlns:a16="http://schemas.microsoft.com/office/drawing/2014/main" id="{D6E2B7DD-4C38-9940-B0DF-6B5FAB8CD8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628" name="Graphic 627" descr="Man with solid fill">
                <a:extLst>
                  <a:ext uri="{FF2B5EF4-FFF2-40B4-BE49-F238E27FC236}">
                    <a16:creationId xmlns:a16="http://schemas.microsoft.com/office/drawing/2014/main" id="{FBF8FCC2-5A6A-3948-A13D-84D288BA8B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629" name="Graphic 628" descr="Man with solid fill">
                <a:extLst>
                  <a:ext uri="{FF2B5EF4-FFF2-40B4-BE49-F238E27FC236}">
                    <a16:creationId xmlns:a16="http://schemas.microsoft.com/office/drawing/2014/main" id="{B5F9DB9F-44AE-1144-8CF8-3253C6DFC3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630" name="Graphic 629" descr="Man with solid fill">
                <a:extLst>
                  <a:ext uri="{FF2B5EF4-FFF2-40B4-BE49-F238E27FC236}">
                    <a16:creationId xmlns:a16="http://schemas.microsoft.com/office/drawing/2014/main" id="{47A6C169-74CC-6E4E-8595-1D0EEFD41F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631" name="Graphic 630" descr="Man with solid fill">
                <a:extLst>
                  <a:ext uri="{FF2B5EF4-FFF2-40B4-BE49-F238E27FC236}">
                    <a16:creationId xmlns:a16="http://schemas.microsoft.com/office/drawing/2014/main" id="{4D9BB327-5443-614D-9EE0-4A1B346BA8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632" name="Graphic 631" descr="Man with solid fill">
                <a:extLst>
                  <a:ext uri="{FF2B5EF4-FFF2-40B4-BE49-F238E27FC236}">
                    <a16:creationId xmlns:a16="http://schemas.microsoft.com/office/drawing/2014/main" id="{B0721411-DAB1-EF4D-98C8-226A606806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633" name="Graphic 632" descr="Man with solid fill">
                <a:extLst>
                  <a:ext uri="{FF2B5EF4-FFF2-40B4-BE49-F238E27FC236}">
                    <a16:creationId xmlns:a16="http://schemas.microsoft.com/office/drawing/2014/main" id="{E80DFAB6-800C-D240-8C6B-25B698028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634" name="Graphic 633" descr="Man with solid fill">
                <a:extLst>
                  <a:ext uri="{FF2B5EF4-FFF2-40B4-BE49-F238E27FC236}">
                    <a16:creationId xmlns:a16="http://schemas.microsoft.com/office/drawing/2014/main" id="{427AA33D-088B-734B-8904-EB7A366958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635" name="Graphic 634" descr="Man with solid fill">
                <a:extLst>
                  <a:ext uri="{FF2B5EF4-FFF2-40B4-BE49-F238E27FC236}">
                    <a16:creationId xmlns:a16="http://schemas.microsoft.com/office/drawing/2014/main" id="{CD9C4B65-D381-0149-AD15-208D0084C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636" name="Graphic 635" descr="Man with solid fill">
                <a:extLst>
                  <a:ext uri="{FF2B5EF4-FFF2-40B4-BE49-F238E27FC236}">
                    <a16:creationId xmlns:a16="http://schemas.microsoft.com/office/drawing/2014/main" id="{3FE1564E-060D-0D41-B285-F0D2B27EAC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637" name="Graphic 636" descr="Man with solid fill">
                <a:extLst>
                  <a:ext uri="{FF2B5EF4-FFF2-40B4-BE49-F238E27FC236}">
                    <a16:creationId xmlns:a16="http://schemas.microsoft.com/office/drawing/2014/main" id="{5B510C46-5712-0647-B950-CD0744DDAA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638" name="Graphic 637" descr="Man with solid fill">
                <a:extLst>
                  <a:ext uri="{FF2B5EF4-FFF2-40B4-BE49-F238E27FC236}">
                    <a16:creationId xmlns:a16="http://schemas.microsoft.com/office/drawing/2014/main" id="{82222966-31AF-594C-A66B-39C50A64EB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639" name="Graphic 638" descr="Man with solid fill">
                <a:extLst>
                  <a:ext uri="{FF2B5EF4-FFF2-40B4-BE49-F238E27FC236}">
                    <a16:creationId xmlns:a16="http://schemas.microsoft.com/office/drawing/2014/main" id="{3D4391C8-6AE9-9647-98BE-6657746470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640" name="Graphic 639" descr="Man with solid fill">
                <a:extLst>
                  <a:ext uri="{FF2B5EF4-FFF2-40B4-BE49-F238E27FC236}">
                    <a16:creationId xmlns:a16="http://schemas.microsoft.com/office/drawing/2014/main" id="{0ADA806D-5865-1943-A5E1-D8BCBD0DA0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nvGrpSpPr>
            <p:cNvPr id="549" name="Group 548">
              <a:extLst>
                <a:ext uri="{FF2B5EF4-FFF2-40B4-BE49-F238E27FC236}">
                  <a16:creationId xmlns:a16="http://schemas.microsoft.com/office/drawing/2014/main" id="{92297857-25A2-BF41-9E1C-A4A1D3461DEF}"/>
                </a:ext>
              </a:extLst>
            </p:cNvPr>
            <p:cNvGrpSpPr/>
            <p:nvPr/>
          </p:nvGrpSpPr>
          <p:grpSpPr>
            <a:xfrm>
              <a:off x="7350183" y="5176495"/>
              <a:ext cx="1263757" cy="707020"/>
              <a:chOff x="927901" y="2639656"/>
              <a:chExt cx="2090196" cy="1169379"/>
            </a:xfrm>
          </p:grpSpPr>
          <p:pic>
            <p:nvPicPr>
              <p:cNvPr id="581" name="Graphic 580" descr="Man with solid fill">
                <a:extLst>
                  <a:ext uri="{FF2B5EF4-FFF2-40B4-BE49-F238E27FC236}">
                    <a16:creationId xmlns:a16="http://schemas.microsoft.com/office/drawing/2014/main" id="{92A106E2-8569-A444-85DA-3D63814CF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582" name="Graphic 581" descr="Man with solid fill">
                <a:extLst>
                  <a:ext uri="{FF2B5EF4-FFF2-40B4-BE49-F238E27FC236}">
                    <a16:creationId xmlns:a16="http://schemas.microsoft.com/office/drawing/2014/main" id="{BF025049-C632-6D43-8C1C-D9CDB4EAA6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583" name="Graphic 582" descr="Man with solid fill">
                <a:extLst>
                  <a:ext uri="{FF2B5EF4-FFF2-40B4-BE49-F238E27FC236}">
                    <a16:creationId xmlns:a16="http://schemas.microsoft.com/office/drawing/2014/main" id="{D8A33D8E-1121-484E-8EDE-E823605481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584" name="Graphic 583" descr="Man with solid fill">
                <a:extLst>
                  <a:ext uri="{FF2B5EF4-FFF2-40B4-BE49-F238E27FC236}">
                    <a16:creationId xmlns:a16="http://schemas.microsoft.com/office/drawing/2014/main" id="{7742DBBC-B6D7-BD40-9B8A-5A3A1C5771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585" name="Graphic 584" descr="Man with solid fill">
                <a:extLst>
                  <a:ext uri="{FF2B5EF4-FFF2-40B4-BE49-F238E27FC236}">
                    <a16:creationId xmlns:a16="http://schemas.microsoft.com/office/drawing/2014/main" id="{0A7D484F-05AA-3749-82AC-3A5E98DD77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586" name="Graphic 585" descr="Man with solid fill">
                <a:extLst>
                  <a:ext uri="{FF2B5EF4-FFF2-40B4-BE49-F238E27FC236}">
                    <a16:creationId xmlns:a16="http://schemas.microsoft.com/office/drawing/2014/main" id="{4B641B14-1676-FC42-9FC6-3485B656FA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587" name="Graphic 586" descr="Man with solid fill">
                <a:extLst>
                  <a:ext uri="{FF2B5EF4-FFF2-40B4-BE49-F238E27FC236}">
                    <a16:creationId xmlns:a16="http://schemas.microsoft.com/office/drawing/2014/main" id="{60A87989-CF55-C945-BEE9-73392BD067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588" name="Graphic 587" descr="Man with solid fill">
                <a:extLst>
                  <a:ext uri="{FF2B5EF4-FFF2-40B4-BE49-F238E27FC236}">
                    <a16:creationId xmlns:a16="http://schemas.microsoft.com/office/drawing/2014/main" id="{2C65A2E0-31DD-6245-A6C9-A9296D3FE3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589" name="Graphic 588" descr="Man with solid fill">
                <a:extLst>
                  <a:ext uri="{FF2B5EF4-FFF2-40B4-BE49-F238E27FC236}">
                    <a16:creationId xmlns:a16="http://schemas.microsoft.com/office/drawing/2014/main" id="{A86E178F-E1F6-564A-8258-6F896E22FC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590" name="Graphic 589" descr="Man with solid fill">
                <a:extLst>
                  <a:ext uri="{FF2B5EF4-FFF2-40B4-BE49-F238E27FC236}">
                    <a16:creationId xmlns:a16="http://schemas.microsoft.com/office/drawing/2014/main" id="{81890E05-4AD7-DB4C-AC46-3E7502BD69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591" name="Graphic 590" descr="Man with solid fill">
                <a:extLst>
                  <a:ext uri="{FF2B5EF4-FFF2-40B4-BE49-F238E27FC236}">
                    <a16:creationId xmlns:a16="http://schemas.microsoft.com/office/drawing/2014/main" id="{9C64ADBD-94F6-EA46-99BC-ED923A57C6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592" name="Graphic 591" descr="Man with solid fill">
                <a:extLst>
                  <a:ext uri="{FF2B5EF4-FFF2-40B4-BE49-F238E27FC236}">
                    <a16:creationId xmlns:a16="http://schemas.microsoft.com/office/drawing/2014/main" id="{BAF2CF91-C02F-4E45-91CD-BCF378C6CC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593" name="Graphic 592" descr="Man with solid fill">
                <a:extLst>
                  <a:ext uri="{FF2B5EF4-FFF2-40B4-BE49-F238E27FC236}">
                    <a16:creationId xmlns:a16="http://schemas.microsoft.com/office/drawing/2014/main" id="{997381C2-8444-C346-8007-AF9E0C2A74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594" name="Graphic 593" descr="Man with solid fill">
                <a:extLst>
                  <a:ext uri="{FF2B5EF4-FFF2-40B4-BE49-F238E27FC236}">
                    <a16:creationId xmlns:a16="http://schemas.microsoft.com/office/drawing/2014/main" id="{B7646269-5E4F-6248-B6F9-30963B941D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595" name="Graphic 594" descr="Man with solid fill">
                <a:extLst>
                  <a:ext uri="{FF2B5EF4-FFF2-40B4-BE49-F238E27FC236}">
                    <a16:creationId xmlns:a16="http://schemas.microsoft.com/office/drawing/2014/main" id="{6E3D845C-8A2E-0E4A-9ABE-E9471E6A64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596" name="Graphic 595" descr="Man with solid fill">
                <a:extLst>
                  <a:ext uri="{FF2B5EF4-FFF2-40B4-BE49-F238E27FC236}">
                    <a16:creationId xmlns:a16="http://schemas.microsoft.com/office/drawing/2014/main" id="{ED600857-E7EC-7C49-A083-368790FE8E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597" name="Graphic 596" descr="Man with solid fill">
                <a:extLst>
                  <a:ext uri="{FF2B5EF4-FFF2-40B4-BE49-F238E27FC236}">
                    <a16:creationId xmlns:a16="http://schemas.microsoft.com/office/drawing/2014/main" id="{EE19AA2D-FA15-FD48-9154-AD466E7E56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598" name="Graphic 597" descr="Man with solid fill">
                <a:extLst>
                  <a:ext uri="{FF2B5EF4-FFF2-40B4-BE49-F238E27FC236}">
                    <a16:creationId xmlns:a16="http://schemas.microsoft.com/office/drawing/2014/main" id="{7935A5CE-0F91-754A-998F-C7C6693469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599" name="Graphic 598" descr="Man with solid fill">
                <a:extLst>
                  <a:ext uri="{FF2B5EF4-FFF2-40B4-BE49-F238E27FC236}">
                    <a16:creationId xmlns:a16="http://schemas.microsoft.com/office/drawing/2014/main" id="{0A383706-9013-E94A-BE8E-7820C5870E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600" name="Graphic 599" descr="Man with solid fill">
                <a:extLst>
                  <a:ext uri="{FF2B5EF4-FFF2-40B4-BE49-F238E27FC236}">
                    <a16:creationId xmlns:a16="http://schemas.microsoft.com/office/drawing/2014/main" id="{E50C0264-89EE-F749-A43B-F81E091265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601" name="Graphic 600" descr="Man with solid fill">
                <a:extLst>
                  <a:ext uri="{FF2B5EF4-FFF2-40B4-BE49-F238E27FC236}">
                    <a16:creationId xmlns:a16="http://schemas.microsoft.com/office/drawing/2014/main" id="{967BE16D-9171-C343-9324-17987E110D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602" name="Graphic 601" descr="Man with solid fill">
                <a:extLst>
                  <a:ext uri="{FF2B5EF4-FFF2-40B4-BE49-F238E27FC236}">
                    <a16:creationId xmlns:a16="http://schemas.microsoft.com/office/drawing/2014/main" id="{D1F8F6AA-8080-2B4F-844C-84CC631727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603" name="Graphic 602" descr="Man with solid fill">
                <a:extLst>
                  <a:ext uri="{FF2B5EF4-FFF2-40B4-BE49-F238E27FC236}">
                    <a16:creationId xmlns:a16="http://schemas.microsoft.com/office/drawing/2014/main" id="{B105C9A1-B214-1C4C-8E63-DF272DC7F1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604" name="Graphic 603" descr="Man with solid fill">
                <a:extLst>
                  <a:ext uri="{FF2B5EF4-FFF2-40B4-BE49-F238E27FC236}">
                    <a16:creationId xmlns:a16="http://schemas.microsoft.com/office/drawing/2014/main" id="{072CC00E-C041-884E-9D20-175426C01A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605" name="Graphic 604" descr="Man with solid fill">
                <a:extLst>
                  <a:ext uri="{FF2B5EF4-FFF2-40B4-BE49-F238E27FC236}">
                    <a16:creationId xmlns:a16="http://schemas.microsoft.com/office/drawing/2014/main" id="{AC81ACF8-F031-0F47-BD87-C97B6EB3B5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606" name="Graphic 605" descr="Man with solid fill">
                <a:extLst>
                  <a:ext uri="{FF2B5EF4-FFF2-40B4-BE49-F238E27FC236}">
                    <a16:creationId xmlns:a16="http://schemas.microsoft.com/office/drawing/2014/main" id="{8A4575BB-8B1A-7340-BD9D-2D431A90FA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607" name="Graphic 606" descr="Man with solid fill">
                <a:extLst>
                  <a:ext uri="{FF2B5EF4-FFF2-40B4-BE49-F238E27FC236}">
                    <a16:creationId xmlns:a16="http://schemas.microsoft.com/office/drawing/2014/main" id="{5E7B002F-3B8C-8847-A9F3-E095BBB88D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608" name="Graphic 607" descr="Man with solid fill">
                <a:extLst>
                  <a:ext uri="{FF2B5EF4-FFF2-40B4-BE49-F238E27FC236}">
                    <a16:creationId xmlns:a16="http://schemas.microsoft.com/office/drawing/2014/main" id="{54C825B2-E210-0F4C-BA60-9863B03607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609" name="Graphic 608" descr="Man with solid fill">
                <a:extLst>
                  <a:ext uri="{FF2B5EF4-FFF2-40B4-BE49-F238E27FC236}">
                    <a16:creationId xmlns:a16="http://schemas.microsoft.com/office/drawing/2014/main" id="{F23DC319-1254-9741-AFB9-C8C77545FC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610" name="Graphic 609" descr="Man with solid fill">
                <a:extLst>
                  <a:ext uri="{FF2B5EF4-FFF2-40B4-BE49-F238E27FC236}">
                    <a16:creationId xmlns:a16="http://schemas.microsoft.com/office/drawing/2014/main" id="{2473D773-C307-7D45-8C3A-70775F3574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nvGrpSpPr>
            <p:cNvPr id="550" name="Group 549">
              <a:extLst>
                <a:ext uri="{FF2B5EF4-FFF2-40B4-BE49-F238E27FC236}">
                  <a16:creationId xmlns:a16="http://schemas.microsoft.com/office/drawing/2014/main" id="{FD879923-73EB-E44A-B890-B29D81A935EA}"/>
                </a:ext>
              </a:extLst>
            </p:cNvPr>
            <p:cNvGrpSpPr/>
            <p:nvPr/>
          </p:nvGrpSpPr>
          <p:grpSpPr>
            <a:xfrm>
              <a:off x="8499049" y="5176495"/>
              <a:ext cx="1263757" cy="707020"/>
              <a:chOff x="927901" y="2639656"/>
              <a:chExt cx="2090196" cy="1169379"/>
            </a:xfrm>
          </p:grpSpPr>
          <p:pic>
            <p:nvPicPr>
              <p:cNvPr id="551" name="Graphic 550" descr="Man with solid fill">
                <a:extLst>
                  <a:ext uri="{FF2B5EF4-FFF2-40B4-BE49-F238E27FC236}">
                    <a16:creationId xmlns:a16="http://schemas.microsoft.com/office/drawing/2014/main" id="{E9200704-F353-8B4D-A779-F766E0D872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552" name="Graphic 551" descr="Man with solid fill">
                <a:extLst>
                  <a:ext uri="{FF2B5EF4-FFF2-40B4-BE49-F238E27FC236}">
                    <a16:creationId xmlns:a16="http://schemas.microsoft.com/office/drawing/2014/main" id="{F12DD989-10E6-E143-A111-38DFC37BF7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553" name="Graphic 552" descr="Man with solid fill">
                <a:extLst>
                  <a:ext uri="{FF2B5EF4-FFF2-40B4-BE49-F238E27FC236}">
                    <a16:creationId xmlns:a16="http://schemas.microsoft.com/office/drawing/2014/main" id="{59E7E31C-B2DF-B24E-BF50-4729200770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554" name="Graphic 553" descr="Man with solid fill">
                <a:extLst>
                  <a:ext uri="{FF2B5EF4-FFF2-40B4-BE49-F238E27FC236}">
                    <a16:creationId xmlns:a16="http://schemas.microsoft.com/office/drawing/2014/main" id="{2A38C6DB-8CF8-DA4C-8747-6C49A31606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555" name="Graphic 554" descr="Man with solid fill">
                <a:extLst>
                  <a:ext uri="{FF2B5EF4-FFF2-40B4-BE49-F238E27FC236}">
                    <a16:creationId xmlns:a16="http://schemas.microsoft.com/office/drawing/2014/main" id="{9524B513-780D-B946-B4D6-3C0E966CDB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556" name="Graphic 555" descr="Man with solid fill">
                <a:extLst>
                  <a:ext uri="{FF2B5EF4-FFF2-40B4-BE49-F238E27FC236}">
                    <a16:creationId xmlns:a16="http://schemas.microsoft.com/office/drawing/2014/main" id="{CFF4A935-1883-6348-8D17-D85B52EC64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557" name="Graphic 556" descr="Man with solid fill">
                <a:extLst>
                  <a:ext uri="{FF2B5EF4-FFF2-40B4-BE49-F238E27FC236}">
                    <a16:creationId xmlns:a16="http://schemas.microsoft.com/office/drawing/2014/main" id="{80418192-2A34-0540-9729-3308635AE9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558" name="Graphic 557" descr="Man with solid fill">
                <a:extLst>
                  <a:ext uri="{FF2B5EF4-FFF2-40B4-BE49-F238E27FC236}">
                    <a16:creationId xmlns:a16="http://schemas.microsoft.com/office/drawing/2014/main" id="{83DB3E5E-2B69-CE4C-871C-114B507E12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559" name="Graphic 558" descr="Man with solid fill">
                <a:extLst>
                  <a:ext uri="{FF2B5EF4-FFF2-40B4-BE49-F238E27FC236}">
                    <a16:creationId xmlns:a16="http://schemas.microsoft.com/office/drawing/2014/main" id="{0B8D574D-B2CD-A249-BCF4-4D31B901BF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560" name="Graphic 559" descr="Man with solid fill">
                <a:extLst>
                  <a:ext uri="{FF2B5EF4-FFF2-40B4-BE49-F238E27FC236}">
                    <a16:creationId xmlns:a16="http://schemas.microsoft.com/office/drawing/2014/main" id="{867EA6A2-9765-4A4F-A8E4-C6E6CD02C4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561" name="Graphic 560" descr="Man with solid fill">
                <a:extLst>
                  <a:ext uri="{FF2B5EF4-FFF2-40B4-BE49-F238E27FC236}">
                    <a16:creationId xmlns:a16="http://schemas.microsoft.com/office/drawing/2014/main" id="{E03E27D6-D8F5-E648-9E42-A378792A1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562" name="Graphic 561" descr="Man with solid fill">
                <a:extLst>
                  <a:ext uri="{FF2B5EF4-FFF2-40B4-BE49-F238E27FC236}">
                    <a16:creationId xmlns:a16="http://schemas.microsoft.com/office/drawing/2014/main" id="{FA5147BC-E4EC-1749-896B-7965C876C6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563" name="Graphic 562" descr="Man with solid fill">
                <a:extLst>
                  <a:ext uri="{FF2B5EF4-FFF2-40B4-BE49-F238E27FC236}">
                    <a16:creationId xmlns:a16="http://schemas.microsoft.com/office/drawing/2014/main" id="{CF5D72CB-FB42-DB45-AD57-73D9A72309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564" name="Graphic 563" descr="Man with solid fill">
                <a:extLst>
                  <a:ext uri="{FF2B5EF4-FFF2-40B4-BE49-F238E27FC236}">
                    <a16:creationId xmlns:a16="http://schemas.microsoft.com/office/drawing/2014/main" id="{92AF7D33-94B4-2D4C-8644-03DE8D0592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565" name="Graphic 564" descr="Man with solid fill">
                <a:extLst>
                  <a:ext uri="{FF2B5EF4-FFF2-40B4-BE49-F238E27FC236}">
                    <a16:creationId xmlns:a16="http://schemas.microsoft.com/office/drawing/2014/main" id="{17235878-B3DF-FD4F-BFA0-E6CB44AD5D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566" name="Graphic 565" descr="Man with solid fill">
                <a:extLst>
                  <a:ext uri="{FF2B5EF4-FFF2-40B4-BE49-F238E27FC236}">
                    <a16:creationId xmlns:a16="http://schemas.microsoft.com/office/drawing/2014/main" id="{361D9F14-D365-514D-AE3A-EF6D76F3FC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567" name="Graphic 566" descr="Man with solid fill">
                <a:extLst>
                  <a:ext uri="{FF2B5EF4-FFF2-40B4-BE49-F238E27FC236}">
                    <a16:creationId xmlns:a16="http://schemas.microsoft.com/office/drawing/2014/main" id="{8FDB6D9D-046A-744C-BAD8-AB4E6DDDEF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568" name="Graphic 567" descr="Man with solid fill">
                <a:extLst>
                  <a:ext uri="{FF2B5EF4-FFF2-40B4-BE49-F238E27FC236}">
                    <a16:creationId xmlns:a16="http://schemas.microsoft.com/office/drawing/2014/main" id="{F195DB50-43E7-D848-A56C-459732111A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569" name="Graphic 568" descr="Man with solid fill">
                <a:extLst>
                  <a:ext uri="{FF2B5EF4-FFF2-40B4-BE49-F238E27FC236}">
                    <a16:creationId xmlns:a16="http://schemas.microsoft.com/office/drawing/2014/main" id="{CCF13D3A-4E72-D742-B99B-F542484862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570" name="Graphic 569" descr="Man with solid fill">
                <a:extLst>
                  <a:ext uri="{FF2B5EF4-FFF2-40B4-BE49-F238E27FC236}">
                    <a16:creationId xmlns:a16="http://schemas.microsoft.com/office/drawing/2014/main" id="{0612B01A-8362-FE42-9B04-7A8CAF4190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571" name="Graphic 570" descr="Man with solid fill">
                <a:extLst>
                  <a:ext uri="{FF2B5EF4-FFF2-40B4-BE49-F238E27FC236}">
                    <a16:creationId xmlns:a16="http://schemas.microsoft.com/office/drawing/2014/main" id="{8C45CB6C-58C7-0C41-853A-EB27CA76F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572" name="Graphic 571" descr="Man with solid fill">
                <a:extLst>
                  <a:ext uri="{FF2B5EF4-FFF2-40B4-BE49-F238E27FC236}">
                    <a16:creationId xmlns:a16="http://schemas.microsoft.com/office/drawing/2014/main" id="{4452F10F-9D75-B047-A5A0-017D1D4671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573" name="Graphic 572" descr="Man with solid fill">
                <a:extLst>
                  <a:ext uri="{FF2B5EF4-FFF2-40B4-BE49-F238E27FC236}">
                    <a16:creationId xmlns:a16="http://schemas.microsoft.com/office/drawing/2014/main" id="{F84B5AC5-0A8C-0D4D-ABA2-C1FBF0A23E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574" name="Graphic 573" descr="Man with solid fill">
                <a:extLst>
                  <a:ext uri="{FF2B5EF4-FFF2-40B4-BE49-F238E27FC236}">
                    <a16:creationId xmlns:a16="http://schemas.microsoft.com/office/drawing/2014/main" id="{7ABDF9CB-FE2C-4644-A70D-4BD3E75E4F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575" name="Graphic 574" descr="Man with solid fill">
                <a:extLst>
                  <a:ext uri="{FF2B5EF4-FFF2-40B4-BE49-F238E27FC236}">
                    <a16:creationId xmlns:a16="http://schemas.microsoft.com/office/drawing/2014/main" id="{A97235C7-4FB0-CD42-A7BA-4E77DC3808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576" name="Graphic 575" descr="Man with solid fill">
                <a:extLst>
                  <a:ext uri="{FF2B5EF4-FFF2-40B4-BE49-F238E27FC236}">
                    <a16:creationId xmlns:a16="http://schemas.microsoft.com/office/drawing/2014/main" id="{EFAEEB11-196C-AC49-B11B-9DA8B7698B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577" name="Graphic 576" descr="Man with solid fill">
                <a:extLst>
                  <a:ext uri="{FF2B5EF4-FFF2-40B4-BE49-F238E27FC236}">
                    <a16:creationId xmlns:a16="http://schemas.microsoft.com/office/drawing/2014/main" id="{65CE7505-F38F-434F-A422-FEE01621A6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578" name="Graphic 577" descr="Man with solid fill">
                <a:extLst>
                  <a:ext uri="{FF2B5EF4-FFF2-40B4-BE49-F238E27FC236}">
                    <a16:creationId xmlns:a16="http://schemas.microsoft.com/office/drawing/2014/main" id="{404379AE-5B8D-A54D-9335-E4E1564F0C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579" name="Graphic 578" descr="Man with solid fill">
                <a:extLst>
                  <a:ext uri="{FF2B5EF4-FFF2-40B4-BE49-F238E27FC236}">
                    <a16:creationId xmlns:a16="http://schemas.microsoft.com/office/drawing/2014/main" id="{3AD0A34E-FE1A-C04A-B341-D4368F166A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580" name="Graphic 579" descr="Man with solid fill">
                <a:extLst>
                  <a:ext uri="{FF2B5EF4-FFF2-40B4-BE49-F238E27FC236}">
                    <a16:creationId xmlns:a16="http://schemas.microsoft.com/office/drawing/2014/main" id="{593FB33C-88DA-1E40-817B-5ADE7BDD1E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grpSp>
        <p:nvGrpSpPr>
          <p:cNvPr id="671" name="Group 670">
            <a:extLst>
              <a:ext uri="{FF2B5EF4-FFF2-40B4-BE49-F238E27FC236}">
                <a16:creationId xmlns:a16="http://schemas.microsoft.com/office/drawing/2014/main" id="{004BE55B-A1DC-934F-AC61-05C8EF11453D}"/>
              </a:ext>
            </a:extLst>
          </p:cNvPr>
          <p:cNvGrpSpPr/>
          <p:nvPr/>
        </p:nvGrpSpPr>
        <p:grpSpPr>
          <a:xfrm>
            <a:off x="9060406" y="3658210"/>
            <a:ext cx="2014912" cy="1192635"/>
            <a:chOff x="7350183" y="4455472"/>
            <a:chExt cx="2412625" cy="1428043"/>
          </a:xfrm>
        </p:grpSpPr>
        <p:grpSp>
          <p:nvGrpSpPr>
            <p:cNvPr id="672" name="Group 671">
              <a:extLst>
                <a:ext uri="{FF2B5EF4-FFF2-40B4-BE49-F238E27FC236}">
                  <a16:creationId xmlns:a16="http://schemas.microsoft.com/office/drawing/2014/main" id="{65FA81E5-53BA-2E42-9F49-DAF43BB072BB}"/>
                </a:ext>
              </a:extLst>
            </p:cNvPr>
            <p:cNvGrpSpPr/>
            <p:nvPr/>
          </p:nvGrpSpPr>
          <p:grpSpPr>
            <a:xfrm>
              <a:off x="7350185" y="4455472"/>
              <a:ext cx="1263757" cy="707020"/>
              <a:chOff x="927901" y="2639656"/>
              <a:chExt cx="2090196" cy="1169379"/>
            </a:xfrm>
          </p:grpSpPr>
          <p:pic>
            <p:nvPicPr>
              <p:cNvPr id="766" name="Graphic 765" descr="Man with solid fill">
                <a:extLst>
                  <a:ext uri="{FF2B5EF4-FFF2-40B4-BE49-F238E27FC236}">
                    <a16:creationId xmlns:a16="http://schemas.microsoft.com/office/drawing/2014/main" id="{9AD6027E-39F1-5F41-834D-AB791B4AFA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767" name="Graphic 766" descr="Man with solid fill">
                <a:extLst>
                  <a:ext uri="{FF2B5EF4-FFF2-40B4-BE49-F238E27FC236}">
                    <a16:creationId xmlns:a16="http://schemas.microsoft.com/office/drawing/2014/main" id="{B7F8C2BB-CBD0-314A-ACEB-6126B09E52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768" name="Graphic 767" descr="Man with solid fill">
                <a:extLst>
                  <a:ext uri="{FF2B5EF4-FFF2-40B4-BE49-F238E27FC236}">
                    <a16:creationId xmlns:a16="http://schemas.microsoft.com/office/drawing/2014/main" id="{155189B4-BDA5-6A4C-9F54-DF724202AD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769" name="Graphic 768" descr="Man with solid fill">
                <a:extLst>
                  <a:ext uri="{FF2B5EF4-FFF2-40B4-BE49-F238E27FC236}">
                    <a16:creationId xmlns:a16="http://schemas.microsoft.com/office/drawing/2014/main" id="{5982F858-4441-B240-8754-FA26FA929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770" name="Graphic 769" descr="Man with solid fill">
                <a:extLst>
                  <a:ext uri="{FF2B5EF4-FFF2-40B4-BE49-F238E27FC236}">
                    <a16:creationId xmlns:a16="http://schemas.microsoft.com/office/drawing/2014/main" id="{3C8C1A1A-4F68-E642-AA64-333672607F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771" name="Graphic 770" descr="Man with solid fill">
                <a:extLst>
                  <a:ext uri="{FF2B5EF4-FFF2-40B4-BE49-F238E27FC236}">
                    <a16:creationId xmlns:a16="http://schemas.microsoft.com/office/drawing/2014/main" id="{FF350595-7EBC-D34D-8612-D09F5486F2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772" name="Graphic 771" descr="Man with solid fill">
                <a:extLst>
                  <a:ext uri="{FF2B5EF4-FFF2-40B4-BE49-F238E27FC236}">
                    <a16:creationId xmlns:a16="http://schemas.microsoft.com/office/drawing/2014/main" id="{61EBDD88-4C53-0E4E-BA9A-1AE1E02A7F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773" name="Graphic 772" descr="Man with solid fill">
                <a:extLst>
                  <a:ext uri="{FF2B5EF4-FFF2-40B4-BE49-F238E27FC236}">
                    <a16:creationId xmlns:a16="http://schemas.microsoft.com/office/drawing/2014/main" id="{B3333C05-498B-264D-B567-7751E47517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774" name="Graphic 773" descr="Man with solid fill">
                <a:extLst>
                  <a:ext uri="{FF2B5EF4-FFF2-40B4-BE49-F238E27FC236}">
                    <a16:creationId xmlns:a16="http://schemas.microsoft.com/office/drawing/2014/main" id="{B31A416D-F67A-F948-9FCD-C96250038E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775" name="Graphic 774" descr="Man with solid fill">
                <a:extLst>
                  <a:ext uri="{FF2B5EF4-FFF2-40B4-BE49-F238E27FC236}">
                    <a16:creationId xmlns:a16="http://schemas.microsoft.com/office/drawing/2014/main" id="{794DB07B-F5D4-9441-83E0-B20C6B5797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776" name="Graphic 775" descr="Man with solid fill">
                <a:extLst>
                  <a:ext uri="{FF2B5EF4-FFF2-40B4-BE49-F238E27FC236}">
                    <a16:creationId xmlns:a16="http://schemas.microsoft.com/office/drawing/2014/main" id="{0B68E5D0-C0BF-074C-9F4E-298050D6C0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777" name="Graphic 776" descr="Man with solid fill">
                <a:extLst>
                  <a:ext uri="{FF2B5EF4-FFF2-40B4-BE49-F238E27FC236}">
                    <a16:creationId xmlns:a16="http://schemas.microsoft.com/office/drawing/2014/main" id="{81E63975-C5E2-6B47-9540-4D9A86237C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778" name="Graphic 777" descr="Man with solid fill">
                <a:extLst>
                  <a:ext uri="{FF2B5EF4-FFF2-40B4-BE49-F238E27FC236}">
                    <a16:creationId xmlns:a16="http://schemas.microsoft.com/office/drawing/2014/main" id="{7EF26BD9-070A-6440-8AE1-4EB89C46E5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779" name="Graphic 778" descr="Man with solid fill">
                <a:extLst>
                  <a:ext uri="{FF2B5EF4-FFF2-40B4-BE49-F238E27FC236}">
                    <a16:creationId xmlns:a16="http://schemas.microsoft.com/office/drawing/2014/main" id="{D26955AD-5659-594B-BB73-224FFA786F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780" name="Graphic 779" descr="Man with solid fill">
                <a:extLst>
                  <a:ext uri="{FF2B5EF4-FFF2-40B4-BE49-F238E27FC236}">
                    <a16:creationId xmlns:a16="http://schemas.microsoft.com/office/drawing/2014/main" id="{DC7363D9-2A71-394A-A1D0-187D3AD421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781" name="Graphic 780" descr="Man with solid fill">
                <a:extLst>
                  <a:ext uri="{FF2B5EF4-FFF2-40B4-BE49-F238E27FC236}">
                    <a16:creationId xmlns:a16="http://schemas.microsoft.com/office/drawing/2014/main" id="{9AC09228-F1D6-DD40-8D5F-8F938D14C0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782" name="Graphic 781" descr="Man with solid fill">
                <a:extLst>
                  <a:ext uri="{FF2B5EF4-FFF2-40B4-BE49-F238E27FC236}">
                    <a16:creationId xmlns:a16="http://schemas.microsoft.com/office/drawing/2014/main" id="{55D8A504-F431-F64E-887A-27ECFECC1E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783" name="Graphic 782" descr="Man with solid fill">
                <a:extLst>
                  <a:ext uri="{FF2B5EF4-FFF2-40B4-BE49-F238E27FC236}">
                    <a16:creationId xmlns:a16="http://schemas.microsoft.com/office/drawing/2014/main" id="{52DD7C21-C82B-A543-9599-5B78BBC482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784" name="Graphic 783" descr="Man with solid fill">
                <a:extLst>
                  <a:ext uri="{FF2B5EF4-FFF2-40B4-BE49-F238E27FC236}">
                    <a16:creationId xmlns:a16="http://schemas.microsoft.com/office/drawing/2014/main" id="{ED560CAA-A201-5142-9408-A9C1855578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785" name="Graphic 784" descr="Man with solid fill">
                <a:extLst>
                  <a:ext uri="{FF2B5EF4-FFF2-40B4-BE49-F238E27FC236}">
                    <a16:creationId xmlns:a16="http://schemas.microsoft.com/office/drawing/2014/main" id="{0EE1AC82-F2A3-C84D-B2F6-DD50130B4D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786" name="Graphic 785" descr="Man with solid fill">
                <a:extLst>
                  <a:ext uri="{FF2B5EF4-FFF2-40B4-BE49-F238E27FC236}">
                    <a16:creationId xmlns:a16="http://schemas.microsoft.com/office/drawing/2014/main" id="{7E1E7720-9306-F948-BC69-EDBA65E573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787" name="Graphic 786" descr="Man with solid fill">
                <a:extLst>
                  <a:ext uri="{FF2B5EF4-FFF2-40B4-BE49-F238E27FC236}">
                    <a16:creationId xmlns:a16="http://schemas.microsoft.com/office/drawing/2014/main" id="{F2274037-6F99-2644-A716-72BA074DE0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788" name="Graphic 787" descr="Man with solid fill">
                <a:extLst>
                  <a:ext uri="{FF2B5EF4-FFF2-40B4-BE49-F238E27FC236}">
                    <a16:creationId xmlns:a16="http://schemas.microsoft.com/office/drawing/2014/main" id="{1B5667B0-98E8-1544-BE38-806F92BCEE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789" name="Graphic 788" descr="Man with solid fill">
                <a:extLst>
                  <a:ext uri="{FF2B5EF4-FFF2-40B4-BE49-F238E27FC236}">
                    <a16:creationId xmlns:a16="http://schemas.microsoft.com/office/drawing/2014/main" id="{F7F4CF94-0F78-FC4E-B2FD-A8332A700B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790" name="Graphic 789" descr="Man with solid fill">
                <a:extLst>
                  <a:ext uri="{FF2B5EF4-FFF2-40B4-BE49-F238E27FC236}">
                    <a16:creationId xmlns:a16="http://schemas.microsoft.com/office/drawing/2014/main" id="{A074E7C6-B368-944F-AFE0-600864502C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791" name="Graphic 790" descr="Man with solid fill">
                <a:extLst>
                  <a:ext uri="{FF2B5EF4-FFF2-40B4-BE49-F238E27FC236}">
                    <a16:creationId xmlns:a16="http://schemas.microsoft.com/office/drawing/2014/main" id="{6E08883F-5CBD-6042-B87A-0E212CE1D9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792" name="Graphic 791" descr="Man with solid fill">
                <a:extLst>
                  <a:ext uri="{FF2B5EF4-FFF2-40B4-BE49-F238E27FC236}">
                    <a16:creationId xmlns:a16="http://schemas.microsoft.com/office/drawing/2014/main" id="{99FEE42F-24FB-0149-BAB7-F87A725FA8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793" name="Graphic 792" descr="Man with solid fill">
                <a:extLst>
                  <a:ext uri="{FF2B5EF4-FFF2-40B4-BE49-F238E27FC236}">
                    <a16:creationId xmlns:a16="http://schemas.microsoft.com/office/drawing/2014/main" id="{43AD6743-740E-D14C-ACD4-73B632E753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794" name="Graphic 793" descr="Man with solid fill">
                <a:extLst>
                  <a:ext uri="{FF2B5EF4-FFF2-40B4-BE49-F238E27FC236}">
                    <a16:creationId xmlns:a16="http://schemas.microsoft.com/office/drawing/2014/main" id="{387EE462-A4F8-B14D-BA91-9C81A8115E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795" name="Graphic 794" descr="Man with solid fill">
                <a:extLst>
                  <a:ext uri="{FF2B5EF4-FFF2-40B4-BE49-F238E27FC236}">
                    <a16:creationId xmlns:a16="http://schemas.microsoft.com/office/drawing/2014/main" id="{3E9D9E75-0E4B-EE4C-88EE-A6D425F3A6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nvGrpSpPr>
            <p:cNvPr id="673" name="Group 672">
              <a:extLst>
                <a:ext uri="{FF2B5EF4-FFF2-40B4-BE49-F238E27FC236}">
                  <a16:creationId xmlns:a16="http://schemas.microsoft.com/office/drawing/2014/main" id="{D30F47A2-FC77-9B4C-B30F-C487D419E780}"/>
                </a:ext>
              </a:extLst>
            </p:cNvPr>
            <p:cNvGrpSpPr/>
            <p:nvPr/>
          </p:nvGrpSpPr>
          <p:grpSpPr>
            <a:xfrm>
              <a:off x="8499051" y="4455472"/>
              <a:ext cx="1263757" cy="707020"/>
              <a:chOff x="927901" y="2639656"/>
              <a:chExt cx="2090196" cy="1169379"/>
            </a:xfrm>
          </p:grpSpPr>
          <p:pic>
            <p:nvPicPr>
              <p:cNvPr id="736" name="Graphic 735" descr="Man with solid fill">
                <a:extLst>
                  <a:ext uri="{FF2B5EF4-FFF2-40B4-BE49-F238E27FC236}">
                    <a16:creationId xmlns:a16="http://schemas.microsoft.com/office/drawing/2014/main" id="{EE2C6226-CD4E-984A-AAEF-C0E973187E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737" name="Graphic 736" descr="Man with solid fill">
                <a:extLst>
                  <a:ext uri="{FF2B5EF4-FFF2-40B4-BE49-F238E27FC236}">
                    <a16:creationId xmlns:a16="http://schemas.microsoft.com/office/drawing/2014/main" id="{222A7E60-3008-0B46-B050-DCDFD8CDCB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738" name="Graphic 737" descr="Man with solid fill">
                <a:extLst>
                  <a:ext uri="{FF2B5EF4-FFF2-40B4-BE49-F238E27FC236}">
                    <a16:creationId xmlns:a16="http://schemas.microsoft.com/office/drawing/2014/main" id="{E01C321F-7334-7441-BAC6-ED5C9D480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739" name="Graphic 738" descr="Man with solid fill">
                <a:extLst>
                  <a:ext uri="{FF2B5EF4-FFF2-40B4-BE49-F238E27FC236}">
                    <a16:creationId xmlns:a16="http://schemas.microsoft.com/office/drawing/2014/main" id="{B8154D1D-8535-4D45-9FDC-C7BFCC3432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740" name="Graphic 739" descr="Man with solid fill">
                <a:extLst>
                  <a:ext uri="{FF2B5EF4-FFF2-40B4-BE49-F238E27FC236}">
                    <a16:creationId xmlns:a16="http://schemas.microsoft.com/office/drawing/2014/main" id="{731BE615-6315-624D-8384-B83444393B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741" name="Graphic 740" descr="Man with solid fill">
                <a:extLst>
                  <a:ext uri="{FF2B5EF4-FFF2-40B4-BE49-F238E27FC236}">
                    <a16:creationId xmlns:a16="http://schemas.microsoft.com/office/drawing/2014/main" id="{C7A85852-8A71-DB4A-AE60-DDC2CDA5D8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742" name="Graphic 741" descr="Man with solid fill">
                <a:extLst>
                  <a:ext uri="{FF2B5EF4-FFF2-40B4-BE49-F238E27FC236}">
                    <a16:creationId xmlns:a16="http://schemas.microsoft.com/office/drawing/2014/main" id="{E5A72718-BFE2-3842-A963-E0B8B9BD36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743" name="Graphic 742" descr="Man with solid fill">
                <a:extLst>
                  <a:ext uri="{FF2B5EF4-FFF2-40B4-BE49-F238E27FC236}">
                    <a16:creationId xmlns:a16="http://schemas.microsoft.com/office/drawing/2014/main" id="{73AF3609-1875-1140-BACE-768FB4670B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744" name="Graphic 743" descr="Man with solid fill">
                <a:extLst>
                  <a:ext uri="{FF2B5EF4-FFF2-40B4-BE49-F238E27FC236}">
                    <a16:creationId xmlns:a16="http://schemas.microsoft.com/office/drawing/2014/main" id="{DC731538-1833-5248-9114-4AAF710393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745" name="Graphic 744" descr="Man with solid fill">
                <a:extLst>
                  <a:ext uri="{FF2B5EF4-FFF2-40B4-BE49-F238E27FC236}">
                    <a16:creationId xmlns:a16="http://schemas.microsoft.com/office/drawing/2014/main" id="{D3DB9A1E-4F51-B948-8693-090B71DE21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746" name="Graphic 745" descr="Man with solid fill">
                <a:extLst>
                  <a:ext uri="{FF2B5EF4-FFF2-40B4-BE49-F238E27FC236}">
                    <a16:creationId xmlns:a16="http://schemas.microsoft.com/office/drawing/2014/main" id="{178E7C69-0F8B-0C49-B62C-1F0ED17727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747" name="Graphic 746" descr="Man with solid fill">
                <a:extLst>
                  <a:ext uri="{FF2B5EF4-FFF2-40B4-BE49-F238E27FC236}">
                    <a16:creationId xmlns:a16="http://schemas.microsoft.com/office/drawing/2014/main" id="{8371E1FA-5D65-3442-8E5F-BFB47CB9C1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748" name="Graphic 747" descr="Man with solid fill">
                <a:extLst>
                  <a:ext uri="{FF2B5EF4-FFF2-40B4-BE49-F238E27FC236}">
                    <a16:creationId xmlns:a16="http://schemas.microsoft.com/office/drawing/2014/main" id="{AB2301CB-1A38-3046-861A-C2F95FDBBE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749" name="Graphic 748" descr="Man with solid fill">
                <a:extLst>
                  <a:ext uri="{FF2B5EF4-FFF2-40B4-BE49-F238E27FC236}">
                    <a16:creationId xmlns:a16="http://schemas.microsoft.com/office/drawing/2014/main" id="{4FEA3F11-153C-B04D-9303-F1BA05877D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750" name="Graphic 749" descr="Man with solid fill">
                <a:extLst>
                  <a:ext uri="{FF2B5EF4-FFF2-40B4-BE49-F238E27FC236}">
                    <a16:creationId xmlns:a16="http://schemas.microsoft.com/office/drawing/2014/main" id="{7B56212D-1537-464E-AD5D-53A77581C6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751" name="Graphic 750" descr="Man with solid fill">
                <a:extLst>
                  <a:ext uri="{FF2B5EF4-FFF2-40B4-BE49-F238E27FC236}">
                    <a16:creationId xmlns:a16="http://schemas.microsoft.com/office/drawing/2014/main" id="{3FC4C1DE-DFAC-A74C-A345-D5AAF3CB60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752" name="Graphic 751" descr="Man with solid fill">
                <a:extLst>
                  <a:ext uri="{FF2B5EF4-FFF2-40B4-BE49-F238E27FC236}">
                    <a16:creationId xmlns:a16="http://schemas.microsoft.com/office/drawing/2014/main" id="{E92322AE-654B-EB40-8524-C436BF0513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753" name="Graphic 752" descr="Man with solid fill">
                <a:extLst>
                  <a:ext uri="{FF2B5EF4-FFF2-40B4-BE49-F238E27FC236}">
                    <a16:creationId xmlns:a16="http://schemas.microsoft.com/office/drawing/2014/main" id="{25234DBF-8437-9D4C-BBE7-D8373C127E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754" name="Graphic 753" descr="Man with solid fill">
                <a:extLst>
                  <a:ext uri="{FF2B5EF4-FFF2-40B4-BE49-F238E27FC236}">
                    <a16:creationId xmlns:a16="http://schemas.microsoft.com/office/drawing/2014/main" id="{1D4AF0F0-4E11-EF41-8034-538C9426AC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755" name="Graphic 754" descr="Man with solid fill">
                <a:extLst>
                  <a:ext uri="{FF2B5EF4-FFF2-40B4-BE49-F238E27FC236}">
                    <a16:creationId xmlns:a16="http://schemas.microsoft.com/office/drawing/2014/main" id="{ACBDFE85-830E-BE4C-97F0-28270764AD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756" name="Graphic 755" descr="Man with solid fill">
                <a:extLst>
                  <a:ext uri="{FF2B5EF4-FFF2-40B4-BE49-F238E27FC236}">
                    <a16:creationId xmlns:a16="http://schemas.microsoft.com/office/drawing/2014/main" id="{26D32126-A51D-9A49-B507-3348406034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757" name="Graphic 756" descr="Man with solid fill">
                <a:extLst>
                  <a:ext uri="{FF2B5EF4-FFF2-40B4-BE49-F238E27FC236}">
                    <a16:creationId xmlns:a16="http://schemas.microsoft.com/office/drawing/2014/main" id="{85342A05-AA74-B142-BF86-84D5F86BE1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758" name="Graphic 757" descr="Man with solid fill">
                <a:extLst>
                  <a:ext uri="{FF2B5EF4-FFF2-40B4-BE49-F238E27FC236}">
                    <a16:creationId xmlns:a16="http://schemas.microsoft.com/office/drawing/2014/main" id="{58AD2CD6-EA40-E24F-AE08-993BB0C193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759" name="Graphic 758" descr="Man with solid fill">
                <a:extLst>
                  <a:ext uri="{FF2B5EF4-FFF2-40B4-BE49-F238E27FC236}">
                    <a16:creationId xmlns:a16="http://schemas.microsoft.com/office/drawing/2014/main" id="{369931A4-F99E-6441-8DE2-D839415EA0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760" name="Graphic 759" descr="Man with solid fill">
                <a:extLst>
                  <a:ext uri="{FF2B5EF4-FFF2-40B4-BE49-F238E27FC236}">
                    <a16:creationId xmlns:a16="http://schemas.microsoft.com/office/drawing/2014/main" id="{7FD73A5F-4787-1A4F-B749-B528EA17A2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761" name="Graphic 760" descr="Man with solid fill">
                <a:extLst>
                  <a:ext uri="{FF2B5EF4-FFF2-40B4-BE49-F238E27FC236}">
                    <a16:creationId xmlns:a16="http://schemas.microsoft.com/office/drawing/2014/main" id="{9686DA06-D932-6047-A119-AF69964B12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762" name="Graphic 761" descr="Man with solid fill">
                <a:extLst>
                  <a:ext uri="{FF2B5EF4-FFF2-40B4-BE49-F238E27FC236}">
                    <a16:creationId xmlns:a16="http://schemas.microsoft.com/office/drawing/2014/main" id="{F43BF1A8-034D-0449-BBF9-F0DEA39F98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763" name="Graphic 762" descr="Man with solid fill">
                <a:extLst>
                  <a:ext uri="{FF2B5EF4-FFF2-40B4-BE49-F238E27FC236}">
                    <a16:creationId xmlns:a16="http://schemas.microsoft.com/office/drawing/2014/main" id="{19300DC2-C244-9D4F-9D38-66F9E3B09D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764" name="Graphic 763" descr="Man with solid fill">
                <a:extLst>
                  <a:ext uri="{FF2B5EF4-FFF2-40B4-BE49-F238E27FC236}">
                    <a16:creationId xmlns:a16="http://schemas.microsoft.com/office/drawing/2014/main" id="{3829CA13-8EF7-824D-8AA5-0149DED1CF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765" name="Graphic 764" descr="Man with solid fill">
                <a:extLst>
                  <a:ext uri="{FF2B5EF4-FFF2-40B4-BE49-F238E27FC236}">
                    <a16:creationId xmlns:a16="http://schemas.microsoft.com/office/drawing/2014/main" id="{03FD7120-C392-3A4D-820D-34D05B6896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nvGrpSpPr>
            <p:cNvPr id="674" name="Group 673">
              <a:extLst>
                <a:ext uri="{FF2B5EF4-FFF2-40B4-BE49-F238E27FC236}">
                  <a16:creationId xmlns:a16="http://schemas.microsoft.com/office/drawing/2014/main" id="{6BAAB96D-6C08-494C-9FF2-1292852159D5}"/>
                </a:ext>
              </a:extLst>
            </p:cNvPr>
            <p:cNvGrpSpPr/>
            <p:nvPr/>
          </p:nvGrpSpPr>
          <p:grpSpPr>
            <a:xfrm>
              <a:off x="7350183" y="5176495"/>
              <a:ext cx="1263757" cy="707020"/>
              <a:chOff x="927901" y="2639656"/>
              <a:chExt cx="2090196" cy="1169379"/>
            </a:xfrm>
          </p:grpSpPr>
          <p:pic>
            <p:nvPicPr>
              <p:cNvPr id="706" name="Graphic 705" descr="Man with solid fill">
                <a:extLst>
                  <a:ext uri="{FF2B5EF4-FFF2-40B4-BE49-F238E27FC236}">
                    <a16:creationId xmlns:a16="http://schemas.microsoft.com/office/drawing/2014/main" id="{AB896061-F49A-B94D-909D-F5735CAA23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707" name="Graphic 706" descr="Man with solid fill">
                <a:extLst>
                  <a:ext uri="{FF2B5EF4-FFF2-40B4-BE49-F238E27FC236}">
                    <a16:creationId xmlns:a16="http://schemas.microsoft.com/office/drawing/2014/main" id="{A382D03D-47CD-9E48-A71F-E32F6AED7C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708" name="Graphic 707" descr="Man with solid fill">
                <a:extLst>
                  <a:ext uri="{FF2B5EF4-FFF2-40B4-BE49-F238E27FC236}">
                    <a16:creationId xmlns:a16="http://schemas.microsoft.com/office/drawing/2014/main" id="{BFC5C472-9346-DF46-AAC4-19CF0C9438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709" name="Graphic 708" descr="Man with solid fill">
                <a:extLst>
                  <a:ext uri="{FF2B5EF4-FFF2-40B4-BE49-F238E27FC236}">
                    <a16:creationId xmlns:a16="http://schemas.microsoft.com/office/drawing/2014/main" id="{9E34CA16-0A69-3348-85D6-689D45B75A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710" name="Graphic 709" descr="Man with solid fill">
                <a:extLst>
                  <a:ext uri="{FF2B5EF4-FFF2-40B4-BE49-F238E27FC236}">
                    <a16:creationId xmlns:a16="http://schemas.microsoft.com/office/drawing/2014/main" id="{94F87040-DA70-3C4B-803F-E417001520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711" name="Graphic 710" descr="Man with solid fill">
                <a:extLst>
                  <a:ext uri="{FF2B5EF4-FFF2-40B4-BE49-F238E27FC236}">
                    <a16:creationId xmlns:a16="http://schemas.microsoft.com/office/drawing/2014/main" id="{C21E3B63-DAE0-2940-9B20-787E92562C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712" name="Graphic 711" descr="Man with solid fill">
                <a:extLst>
                  <a:ext uri="{FF2B5EF4-FFF2-40B4-BE49-F238E27FC236}">
                    <a16:creationId xmlns:a16="http://schemas.microsoft.com/office/drawing/2014/main" id="{297981CD-888C-1640-BDD4-7E8F7B4C45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713" name="Graphic 712" descr="Man with solid fill">
                <a:extLst>
                  <a:ext uri="{FF2B5EF4-FFF2-40B4-BE49-F238E27FC236}">
                    <a16:creationId xmlns:a16="http://schemas.microsoft.com/office/drawing/2014/main" id="{990FCC62-CFD3-1140-B69A-DF08419942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714" name="Graphic 713" descr="Man with solid fill">
                <a:extLst>
                  <a:ext uri="{FF2B5EF4-FFF2-40B4-BE49-F238E27FC236}">
                    <a16:creationId xmlns:a16="http://schemas.microsoft.com/office/drawing/2014/main" id="{2A893047-3689-724F-B1BB-869D772BC0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715" name="Graphic 714" descr="Man with solid fill">
                <a:extLst>
                  <a:ext uri="{FF2B5EF4-FFF2-40B4-BE49-F238E27FC236}">
                    <a16:creationId xmlns:a16="http://schemas.microsoft.com/office/drawing/2014/main" id="{BD8E23C2-29D9-FD4A-A1DC-21F78B5E22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716" name="Graphic 715" descr="Man with solid fill">
                <a:extLst>
                  <a:ext uri="{FF2B5EF4-FFF2-40B4-BE49-F238E27FC236}">
                    <a16:creationId xmlns:a16="http://schemas.microsoft.com/office/drawing/2014/main" id="{2C8E1F49-5FD9-2F4E-B2F4-F24025F2F5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717" name="Graphic 716" descr="Man with solid fill">
                <a:extLst>
                  <a:ext uri="{FF2B5EF4-FFF2-40B4-BE49-F238E27FC236}">
                    <a16:creationId xmlns:a16="http://schemas.microsoft.com/office/drawing/2014/main" id="{AE4FF3ED-9781-4A40-8399-D35C719331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718" name="Graphic 717" descr="Man with solid fill">
                <a:extLst>
                  <a:ext uri="{FF2B5EF4-FFF2-40B4-BE49-F238E27FC236}">
                    <a16:creationId xmlns:a16="http://schemas.microsoft.com/office/drawing/2014/main" id="{CEB1A948-B2AE-E349-9EB0-C239329156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719" name="Graphic 718" descr="Man with solid fill">
                <a:extLst>
                  <a:ext uri="{FF2B5EF4-FFF2-40B4-BE49-F238E27FC236}">
                    <a16:creationId xmlns:a16="http://schemas.microsoft.com/office/drawing/2014/main" id="{1F63E10B-7C59-7A43-ACCF-E103917B41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720" name="Graphic 719" descr="Man with solid fill">
                <a:extLst>
                  <a:ext uri="{FF2B5EF4-FFF2-40B4-BE49-F238E27FC236}">
                    <a16:creationId xmlns:a16="http://schemas.microsoft.com/office/drawing/2014/main" id="{A35820CE-BEA4-AC4F-84CC-EA17750E92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721" name="Graphic 720" descr="Man with solid fill">
                <a:extLst>
                  <a:ext uri="{FF2B5EF4-FFF2-40B4-BE49-F238E27FC236}">
                    <a16:creationId xmlns:a16="http://schemas.microsoft.com/office/drawing/2014/main" id="{4CF8B515-9C6E-8542-9B9C-CD00BBA3E6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722" name="Graphic 721" descr="Man with solid fill">
                <a:extLst>
                  <a:ext uri="{FF2B5EF4-FFF2-40B4-BE49-F238E27FC236}">
                    <a16:creationId xmlns:a16="http://schemas.microsoft.com/office/drawing/2014/main" id="{84854925-F9EA-E049-B8B5-DD511B53FF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723" name="Graphic 722" descr="Man with solid fill">
                <a:extLst>
                  <a:ext uri="{FF2B5EF4-FFF2-40B4-BE49-F238E27FC236}">
                    <a16:creationId xmlns:a16="http://schemas.microsoft.com/office/drawing/2014/main" id="{86A3F1C3-C7EC-AF41-A3FD-FE0C5FABFB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724" name="Graphic 723" descr="Man with solid fill">
                <a:extLst>
                  <a:ext uri="{FF2B5EF4-FFF2-40B4-BE49-F238E27FC236}">
                    <a16:creationId xmlns:a16="http://schemas.microsoft.com/office/drawing/2014/main" id="{3C622D89-0057-074E-BFAE-986C7E9DF8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725" name="Graphic 724" descr="Man with solid fill">
                <a:extLst>
                  <a:ext uri="{FF2B5EF4-FFF2-40B4-BE49-F238E27FC236}">
                    <a16:creationId xmlns:a16="http://schemas.microsoft.com/office/drawing/2014/main" id="{EE70D0A5-AF57-F64D-A6FB-86FC8929A4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726" name="Graphic 725" descr="Man with solid fill">
                <a:extLst>
                  <a:ext uri="{FF2B5EF4-FFF2-40B4-BE49-F238E27FC236}">
                    <a16:creationId xmlns:a16="http://schemas.microsoft.com/office/drawing/2014/main" id="{F43426DC-A3DA-1E49-BBC9-C8995A650E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727" name="Graphic 726" descr="Man with solid fill">
                <a:extLst>
                  <a:ext uri="{FF2B5EF4-FFF2-40B4-BE49-F238E27FC236}">
                    <a16:creationId xmlns:a16="http://schemas.microsoft.com/office/drawing/2014/main" id="{286769A1-A98C-3741-A23D-A4E01CDF1A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728" name="Graphic 727" descr="Man with solid fill">
                <a:extLst>
                  <a:ext uri="{FF2B5EF4-FFF2-40B4-BE49-F238E27FC236}">
                    <a16:creationId xmlns:a16="http://schemas.microsoft.com/office/drawing/2014/main" id="{6F6527D0-F479-154C-888C-36CB982B10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729" name="Graphic 728" descr="Man with solid fill">
                <a:extLst>
                  <a:ext uri="{FF2B5EF4-FFF2-40B4-BE49-F238E27FC236}">
                    <a16:creationId xmlns:a16="http://schemas.microsoft.com/office/drawing/2014/main" id="{D8290550-7B01-AC42-80E4-4AA90377A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730" name="Graphic 729" descr="Man with solid fill">
                <a:extLst>
                  <a:ext uri="{FF2B5EF4-FFF2-40B4-BE49-F238E27FC236}">
                    <a16:creationId xmlns:a16="http://schemas.microsoft.com/office/drawing/2014/main" id="{117A7EC2-A145-1D49-9970-657FEB6893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731" name="Graphic 730" descr="Man with solid fill">
                <a:extLst>
                  <a:ext uri="{FF2B5EF4-FFF2-40B4-BE49-F238E27FC236}">
                    <a16:creationId xmlns:a16="http://schemas.microsoft.com/office/drawing/2014/main" id="{57DE29B1-F0BF-2E48-AD21-D9D5E8577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732" name="Graphic 731" descr="Man with solid fill">
                <a:extLst>
                  <a:ext uri="{FF2B5EF4-FFF2-40B4-BE49-F238E27FC236}">
                    <a16:creationId xmlns:a16="http://schemas.microsoft.com/office/drawing/2014/main" id="{2B7FAE26-A77E-884F-B50B-5AE6F88BB2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733" name="Graphic 732" descr="Man with solid fill">
                <a:extLst>
                  <a:ext uri="{FF2B5EF4-FFF2-40B4-BE49-F238E27FC236}">
                    <a16:creationId xmlns:a16="http://schemas.microsoft.com/office/drawing/2014/main" id="{67E01800-FABF-FB45-8D86-8EDD4BECA4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734" name="Graphic 733" descr="Man with solid fill">
                <a:extLst>
                  <a:ext uri="{FF2B5EF4-FFF2-40B4-BE49-F238E27FC236}">
                    <a16:creationId xmlns:a16="http://schemas.microsoft.com/office/drawing/2014/main" id="{B5F026C5-8332-2043-BF6C-175771D21B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735" name="Graphic 734" descr="Man with solid fill">
                <a:extLst>
                  <a:ext uri="{FF2B5EF4-FFF2-40B4-BE49-F238E27FC236}">
                    <a16:creationId xmlns:a16="http://schemas.microsoft.com/office/drawing/2014/main" id="{4C93C0D9-E204-CE4A-A9E2-0EF923F7F1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nvGrpSpPr>
            <p:cNvPr id="675" name="Group 674">
              <a:extLst>
                <a:ext uri="{FF2B5EF4-FFF2-40B4-BE49-F238E27FC236}">
                  <a16:creationId xmlns:a16="http://schemas.microsoft.com/office/drawing/2014/main" id="{EEB1A2F7-9655-9145-9728-B41900D41B0F}"/>
                </a:ext>
              </a:extLst>
            </p:cNvPr>
            <p:cNvGrpSpPr/>
            <p:nvPr/>
          </p:nvGrpSpPr>
          <p:grpSpPr>
            <a:xfrm>
              <a:off x="8499049" y="5176495"/>
              <a:ext cx="1263757" cy="707020"/>
              <a:chOff x="927901" y="2639656"/>
              <a:chExt cx="2090196" cy="1169379"/>
            </a:xfrm>
          </p:grpSpPr>
          <p:pic>
            <p:nvPicPr>
              <p:cNvPr id="676" name="Graphic 675" descr="Man with solid fill">
                <a:extLst>
                  <a:ext uri="{FF2B5EF4-FFF2-40B4-BE49-F238E27FC236}">
                    <a16:creationId xmlns:a16="http://schemas.microsoft.com/office/drawing/2014/main" id="{AFFC3CDD-E0F1-1549-ACF4-2999F97513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2639656"/>
                <a:ext cx="380035" cy="380035"/>
              </a:xfrm>
              <a:prstGeom prst="rect">
                <a:avLst/>
              </a:prstGeom>
            </p:spPr>
          </p:pic>
          <p:pic>
            <p:nvPicPr>
              <p:cNvPr id="677" name="Graphic 676" descr="Man with solid fill">
                <a:extLst>
                  <a:ext uri="{FF2B5EF4-FFF2-40B4-BE49-F238E27FC236}">
                    <a16:creationId xmlns:a16="http://schemas.microsoft.com/office/drawing/2014/main" id="{9B7AC79F-1F78-1B4F-A00D-FBE67831D1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2639656"/>
                <a:ext cx="380035" cy="380035"/>
              </a:xfrm>
              <a:prstGeom prst="rect">
                <a:avLst/>
              </a:prstGeom>
            </p:spPr>
          </p:pic>
          <p:pic>
            <p:nvPicPr>
              <p:cNvPr id="678" name="Graphic 677" descr="Man with solid fill">
                <a:extLst>
                  <a:ext uri="{FF2B5EF4-FFF2-40B4-BE49-F238E27FC236}">
                    <a16:creationId xmlns:a16="http://schemas.microsoft.com/office/drawing/2014/main" id="{ECFF3553-ECC7-7146-902A-D8DF5DA3E2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2639656"/>
                <a:ext cx="380035" cy="380035"/>
              </a:xfrm>
              <a:prstGeom prst="rect">
                <a:avLst/>
              </a:prstGeom>
            </p:spPr>
          </p:pic>
          <p:pic>
            <p:nvPicPr>
              <p:cNvPr id="679" name="Graphic 678" descr="Man with solid fill">
                <a:extLst>
                  <a:ext uri="{FF2B5EF4-FFF2-40B4-BE49-F238E27FC236}">
                    <a16:creationId xmlns:a16="http://schemas.microsoft.com/office/drawing/2014/main" id="{B9AC5D1C-E67C-314A-8326-7037678EC4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2639656"/>
                <a:ext cx="380035" cy="380035"/>
              </a:xfrm>
              <a:prstGeom prst="rect">
                <a:avLst/>
              </a:prstGeom>
            </p:spPr>
          </p:pic>
          <p:pic>
            <p:nvPicPr>
              <p:cNvPr id="680" name="Graphic 679" descr="Man with solid fill">
                <a:extLst>
                  <a:ext uri="{FF2B5EF4-FFF2-40B4-BE49-F238E27FC236}">
                    <a16:creationId xmlns:a16="http://schemas.microsoft.com/office/drawing/2014/main" id="{3BEB9F70-FD18-434E-803B-59E72278D1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2639656"/>
                <a:ext cx="380035" cy="380035"/>
              </a:xfrm>
              <a:prstGeom prst="rect">
                <a:avLst/>
              </a:prstGeom>
            </p:spPr>
          </p:pic>
          <p:pic>
            <p:nvPicPr>
              <p:cNvPr id="681" name="Graphic 680" descr="Man with solid fill">
                <a:extLst>
                  <a:ext uri="{FF2B5EF4-FFF2-40B4-BE49-F238E27FC236}">
                    <a16:creationId xmlns:a16="http://schemas.microsoft.com/office/drawing/2014/main" id="{EB29FD26-EF2C-844B-AE7F-B3A7EB86A7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2639656"/>
                <a:ext cx="380035" cy="380035"/>
              </a:xfrm>
              <a:prstGeom prst="rect">
                <a:avLst/>
              </a:prstGeom>
            </p:spPr>
          </p:pic>
          <p:pic>
            <p:nvPicPr>
              <p:cNvPr id="682" name="Graphic 681" descr="Man with solid fill">
                <a:extLst>
                  <a:ext uri="{FF2B5EF4-FFF2-40B4-BE49-F238E27FC236}">
                    <a16:creationId xmlns:a16="http://schemas.microsoft.com/office/drawing/2014/main" id="{B09AE60F-902C-CB4D-8091-7EA00CD23C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2639656"/>
                <a:ext cx="380035" cy="380035"/>
              </a:xfrm>
              <a:prstGeom prst="rect">
                <a:avLst/>
              </a:prstGeom>
            </p:spPr>
          </p:pic>
          <p:pic>
            <p:nvPicPr>
              <p:cNvPr id="683" name="Graphic 682" descr="Man with solid fill">
                <a:extLst>
                  <a:ext uri="{FF2B5EF4-FFF2-40B4-BE49-F238E27FC236}">
                    <a16:creationId xmlns:a16="http://schemas.microsoft.com/office/drawing/2014/main" id="{183A161F-0523-CD4A-9BD5-9090C75440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2639656"/>
                <a:ext cx="380035" cy="380035"/>
              </a:xfrm>
              <a:prstGeom prst="rect">
                <a:avLst/>
              </a:prstGeom>
            </p:spPr>
          </p:pic>
          <p:pic>
            <p:nvPicPr>
              <p:cNvPr id="684" name="Graphic 683" descr="Man with solid fill">
                <a:extLst>
                  <a:ext uri="{FF2B5EF4-FFF2-40B4-BE49-F238E27FC236}">
                    <a16:creationId xmlns:a16="http://schemas.microsoft.com/office/drawing/2014/main" id="{9ED0A496-456C-B540-91A1-25AB01DD03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2639656"/>
                <a:ext cx="380035" cy="380035"/>
              </a:xfrm>
              <a:prstGeom prst="rect">
                <a:avLst/>
              </a:prstGeom>
            </p:spPr>
          </p:pic>
          <p:pic>
            <p:nvPicPr>
              <p:cNvPr id="685" name="Graphic 684" descr="Man with solid fill">
                <a:extLst>
                  <a:ext uri="{FF2B5EF4-FFF2-40B4-BE49-F238E27FC236}">
                    <a16:creationId xmlns:a16="http://schemas.microsoft.com/office/drawing/2014/main" id="{4513EBC3-95E3-524A-9499-AB04EA8BC6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2639656"/>
                <a:ext cx="380035" cy="380035"/>
              </a:xfrm>
              <a:prstGeom prst="rect">
                <a:avLst/>
              </a:prstGeom>
            </p:spPr>
          </p:pic>
          <p:pic>
            <p:nvPicPr>
              <p:cNvPr id="686" name="Graphic 685" descr="Man with solid fill">
                <a:extLst>
                  <a:ext uri="{FF2B5EF4-FFF2-40B4-BE49-F238E27FC236}">
                    <a16:creationId xmlns:a16="http://schemas.microsoft.com/office/drawing/2014/main" id="{7A242B37-A6EA-C046-B6EA-634EE555B7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5" y="3034328"/>
                <a:ext cx="380035" cy="380035"/>
              </a:xfrm>
              <a:prstGeom prst="rect">
                <a:avLst/>
              </a:prstGeom>
            </p:spPr>
          </p:pic>
          <p:pic>
            <p:nvPicPr>
              <p:cNvPr id="687" name="Graphic 686" descr="Man with solid fill">
                <a:extLst>
                  <a:ext uri="{FF2B5EF4-FFF2-40B4-BE49-F238E27FC236}">
                    <a16:creationId xmlns:a16="http://schemas.microsoft.com/office/drawing/2014/main" id="{4E6709F4-2289-4846-89CD-5C2419DC36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22" y="3034328"/>
                <a:ext cx="380035" cy="380035"/>
              </a:xfrm>
              <a:prstGeom prst="rect">
                <a:avLst/>
              </a:prstGeom>
            </p:spPr>
          </p:pic>
          <p:pic>
            <p:nvPicPr>
              <p:cNvPr id="688" name="Graphic 687" descr="Man with solid fill">
                <a:extLst>
                  <a:ext uri="{FF2B5EF4-FFF2-40B4-BE49-F238E27FC236}">
                    <a16:creationId xmlns:a16="http://schemas.microsoft.com/office/drawing/2014/main" id="{218DE2EE-061E-E748-9A7D-A7FA59AD2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034328"/>
                <a:ext cx="380035" cy="380035"/>
              </a:xfrm>
              <a:prstGeom prst="rect">
                <a:avLst/>
              </a:prstGeom>
            </p:spPr>
          </p:pic>
          <p:pic>
            <p:nvPicPr>
              <p:cNvPr id="689" name="Graphic 688" descr="Man with solid fill">
                <a:extLst>
                  <a:ext uri="{FF2B5EF4-FFF2-40B4-BE49-F238E27FC236}">
                    <a16:creationId xmlns:a16="http://schemas.microsoft.com/office/drawing/2014/main" id="{458F42C9-AA45-3047-A0DA-2AEFA085D6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6" y="3034328"/>
                <a:ext cx="380035" cy="380035"/>
              </a:xfrm>
              <a:prstGeom prst="rect">
                <a:avLst/>
              </a:prstGeom>
            </p:spPr>
          </p:pic>
          <p:pic>
            <p:nvPicPr>
              <p:cNvPr id="690" name="Graphic 689" descr="Man with solid fill">
                <a:extLst>
                  <a:ext uri="{FF2B5EF4-FFF2-40B4-BE49-F238E27FC236}">
                    <a16:creationId xmlns:a16="http://schemas.microsoft.com/office/drawing/2014/main" id="{3F869603-A894-3A43-9E91-BAFE50B8A7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73" y="3034328"/>
                <a:ext cx="380035" cy="380035"/>
              </a:xfrm>
              <a:prstGeom prst="rect">
                <a:avLst/>
              </a:prstGeom>
            </p:spPr>
          </p:pic>
          <p:pic>
            <p:nvPicPr>
              <p:cNvPr id="691" name="Graphic 690" descr="Man with solid fill">
                <a:extLst>
                  <a:ext uri="{FF2B5EF4-FFF2-40B4-BE49-F238E27FC236}">
                    <a16:creationId xmlns:a16="http://schemas.microsoft.com/office/drawing/2014/main" id="{FAC0F81B-5562-A344-9936-9E9E1BF173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90" y="3034328"/>
                <a:ext cx="380035" cy="380035"/>
              </a:xfrm>
              <a:prstGeom prst="rect">
                <a:avLst/>
              </a:prstGeom>
            </p:spPr>
          </p:pic>
          <p:pic>
            <p:nvPicPr>
              <p:cNvPr id="692" name="Graphic 691" descr="Man with solid fill">
                <a:extLst>
                  <a:ext uri="{FF2B5EF4-FFF2-40B4-BE49-F238E27FC236}">
                    <a16:creationId xmlns:a16="http://schemas.microsoft.com/office/drawing/2014/main" id="{7B620DF9-23FC-3B47-AC59-ACA5CEABA5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7" y="3034328"/>
                <a:ext cx="380035" cy="380035"/>
              </a:xfrm>
              <a:prstGeom prst="rect">
                <a:avLst/>
              </a:prstGeom>
            </p:spPr>
          </p:pic>
          <p:pic>
            <p:nvPicPr>
              <p:cNvPr id="693" name="Graphic 692" descr="Man with solid fill">
                <a:extLst>
                  <a:ext uri="{FF2B5EF4-FFF2-40B4-BE49-F238E27FC236}">
                    <a16:creationId xmlns:a16="http://schemas.microsoft.com/office/drawing/2014/main" id="{EE6CC8E6-D496-1743-ADBB-7C537D9F7E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4" y="3034328"/>
                <a:ext cx="380035" cy="380035"/>
              </a:xfrm>
              <a:prstGeom prst="rect">
                <a:avLst/>
              </a:prstGeom>
            </p:spPr>
          </p:pic>
          <p:pic>
            <p:nvPicPr>
              <p:cNvPr id="694" name="Graphic 693" descr="Man with solid fill">
                <a:extLst>
                  <a:ext uri="{FF2B5EF4-FFF2-40B4-BE49-F238E27FC236}">
                    <a16:creationId xmlns:a16="http://schemas.microsoft.com/office/drawing/2014/main" id="{D3E91DB4-A1ED-2D4A-9AFF-B60C1AD7F5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41" y="3034328"/>
                <a:ext cx="380035" cy="380035"/>
              </a:xfrm>
              <a:prstGeom prst="rect">
                <a:avLst/>
              </a:prstGeom>
            </p:spPr>
          </p:pic>
          <p:pic>
            <p:nvPicPr>
              <p:cNvPr id="695" name="Graphic 694" descr="Man with solid fill">
                <a:extLst>
                  <a:ext uri="{FF2B5EF4-FFF2-40B4-BE49-F238E27FC236}">
                    <a16:creationId xmlns:a16="http://schemas.microsoft.com/office/drawing/2014/main" id="{5CC2A832-38C2-E348-A87C-3995D5D0E1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62" y="3034328"/>
                <a:ext cx="380035" cy="380035"/>
              </a:xfrm>
              <a:prstGeom prst="rect">
                <a:avLst/>
              </a:prstGeom>
            </p:spPr>
          </p:pic>
          <p:pic>
            <p:nvPicPr>
              <p:cNvPr id="696" name="Graphic 695" descr="Man with solid fill">
                <a:extLst>
                  <a:ext uri="{FF2B5EF4-FFF2-40B4-BE49-F238E27FC236}">
                    <a16:creationId xmlns:a16="http://schemas.microsoft.com/office/drawing/2014/main" id="{BA350CCB-C52C-6E47-92FA-4DFF5A5030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01" y="3429000"/>
                <a:ext cx="380035" cy="380035"/>
              </a:xfrm>
              <a:prstGeom prst="rect">
                <a:avLst/>
              </a:prstGeom>
            </p:spPr>
          </p:pic>
          <p:pic>
            <p:nvPicPr>
              <p:cNvPr id="697" name="Graphic 696" descr="Man with solid fill">
                <a:extLst>
                  <a:ext uri="{FF2B5EF4-FFF2-40B4-BE49-F238E27FC236}">
                    <a16:creationId xmlns:a16="http://schemas.microsoft.com/office/drawing/2014/main" id="{ECE94654-10C2-E648-BBA3-BD38D0B455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918" y="3429000"/>
                <a:ext cx="380035" cy="380035"/>
              </a:xfrm>
              <a:prstGeom prst="rect">
                <a:avLst/>
              </a:prstGeom>
            </p:spPr>
          </p:pic>
          <p:pic>
            <p:nvPicPr>
              <p:cNvPr id="698" name="Graphic 697" descr="Man with solid fill">
                <a:extLst>
                  <a:ext uri="{FF2B5EF4-FFF2-40B4-BE49-F238E27FC236}">
                    <a16:creationId xmlns:a16="http://schemas.microsoft.com/office/drawing/2014/main" id="{D474368E-5C9D-0A46-9B9F-3A0111213A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5" y="3429000"/>
                <a:ext cx="380035" cy="380035"/>
              </a:xfrm>
              <a:prstGeom prst="rect">
                <a:avLst/>
              </a:prstGeom>
            </p:spPr>
          </p:pic>
          <p:pic>
            <p:nvPicPr>
              <p:cNvPr id="699" name="Graphic 698" descr="Man with solid fill">
                <a:extLst>
                  <a:ext uri="{FF2B5EF4-FFF2-40B4-BE49-F238E27FC236}">
                    <a16:creationId xmlns:a16="http://schemas.microsoft.com/office/drawing/2014/main" id="{FFDC55BB-7DA0-CF46-BB8B-4169C12EA8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952" y="3429000"/>
                <a:ext cx="380035" cy="380035"/>
              </a:xfrm>
              <a:prstGeom prst="rect">
                <a:avLst/>
              </a:prstGeom>
            </p:spPr>
          </p:pic>
          <p:pic>
            <p:nvPicPr>
              <p:cNvPr id="700" name="Graphic 699" descr="Man with solid fill">
                <a:extLst>
                  <a:ext uri="{FF2B5EF4-FFF2-40B4-BE49-F238E27FC236}">
                    <a16:creationId xmlns:a16="http://schemas.microsoft.com/office/drawing/2014/main" id="{E37D23EA-8D75-8D40-ADD1-2DCFCF3E8E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7969" y="3429000"/>
                <a:ext cx="380035" cy="380035"/>
              </a:xfrm>
              <a:prstGeom prst="rect">
                <a:avLst/>
              </a:prstGeom>
            </p:spPr>
          </p:pic>
          <p:pic>
            <p:nvPicPr>
              <p:cNvPr id="701" name="Graphic 700" descr="Man with solid fill">
                <a:extLst>
                  <a:ext uri="{FF2B5EF4-FFF2-40B4-BE49-F238E27FC236}">
                    <a16:creationId xmlns:a16="http://schemas.microsoft.com/office/drawing/2014/main" id="{7ECE7F98-29C8-8941-ADED-D76F5CCD6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986" y="3429000"/>
                <a:ext cx="380035" cy="380035"/>
              </a:xfrm>
              <a:prstGeom prst="rect">
                <a:avLst/>
              </a:prstGeom>
            </p:spPr>
          </p:pic>
          <p:pic>
            <p:nvPicPr>
              <p:cNvPr id="702" name="Graphic 701" descr="Man with solid fill">
                <a:extLst>
                  <a:ext uri="{FF2B5EF4-FFF2-40B4-BE49-F238E27FC236}">
                    <a16:creationId xmlns:a16="http://schemas.microsoft.com/office/drawing/2014/main" id="{BB7E90C3-5DEB-A24B-A0FB-21E1778057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8003" y="3429000"/>
                <a:ext cx="380035" cy="380035"/>
              </a:xfrm>
              <a:prstGeom prst="rect">
                <a:avLst/>
              </a:prstGeom>
            </p:spPr>
          </p:pic>
          <p:pic>
            <p:nvPicPr>
              <p:cNvPr id="703" name="Graphic 702" descr="Man with solid fill">
                <a:extLst>
                  <a:ext uri="{FF2B5EF4-FFF2-40B4-BE49-F238E27FC236}">
                    <a16:creationId xmlns:a16="http://schemas.microsoft.com/office/drawing/2014/main" id="{203A0399-34B9-3543-A691-AAE74C95B7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020" y="3429000"/>
                <a:ext cx="380035" cy="380035"/>
              </a:xfrm>
              <a:prstGeom prst="rect">
                <a:avLst/>
              </a:prstGeom>
            </p:spPr>
          </p:pic>
          <p:pic>
            <p:nvPicPr>
              <p:cNvPr id="704" name="Graphic 703" descr="Man with solid fill">
                <a:extLst>
                  <a:ext uri="{FF2B5EF4-FFF2-40B4-BE49-F238E27FC236}">
                    <a16:creationId xmlns:a16="http://schemas.microsoft.com/office/drawing/2014/main" id="{0B2816B9-E120-B844-A466-E71FE6F57E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8037" y="3429000"/>
                <a:ext cx="380035" cy="380035"/>
              </a:xfrm>
              <a:prstGeom prst="rect">
                <a:avLst/>
              </a:prstGeom>
            </p:spPr>
          </p:pic>
          <p:pic>
            <p:nvPicPr>
              <p:cNvPr id="705" name="Graphic 704" descr="Man with solid fill">
                <a:extLst>
                  <a:ext uri="{FF2B5EF4-FFF2-40B4-BE49-F238E27FC236}">
                    <a16:creationId xmlns:a16="http://schemas.microsoft.com/office/drawing/2014/main" id="{10FE0C16-1409-294C-B093-76B8CC4291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8058" y="3429000"/>
                <a:ext cx="380035" cy="380035"/>
              </a:xfrm>
              <a:prstGeom prst="rect">
                <a:avLst/>
              </a:prstGeom>
            </p:spPr>
          </p:pic>
        </p:grpSp>
      </p:grpSp>
      <p:grpSp>
        <p:nvGrpSpPr>
          <p:cNvPr id="798" name="Group 797">
            <a:extLst>
              <a:ext uri="{FF2B5EF4-FFF2-40B4-BE49-F238E27FC236}">
                <a16:creationId xmlns:a16="http://schemas.microsoft.com/office/drawing/2014/main" id="{E4FFF99A-EEDE-644B-A9C5-CE8EC6927B97}"/>
              </a:ext>
            </a:extLst>
          </p:cNvPr>
          <p:cNvGrpSpPr/>
          <p:nvPr/>
        </p:nvGrpSpPr>
        <p:grpSpPr>
          <a:xfrm>
            <a:off x="1563621" y="3301678"/>
            <a:ext cx="461665" cy="461665"/>
            <a:chOff x="209382" y="2088145"/>
            <a:chExt cx="461665" cy="461665"/>
          </a:xfrm>
        </p:grpSpPr>
        <p:sp>
          <p:nvSpPr>
            <p:cNvPr id="799" name="Oval 798">
              <a:extLst>
                <a:ext uri="{FF2B5EF4-FFF2-40B4-BE49-F238E27FC236}">
                  <a16:creationId xmlns:a16="http://schemas.microsoft.com/office/drawing/2014/main" id="{57A6B81B-D3FB-6144-99F2-21B0C63D4E9C}"/>
                </a:ext>
              </a:extLst>
            </p:cNvPr>
            <p:cNvSpPr/>
            <p:nvPr/>
          </p:nvSpPr>
          <p:spPr>
            <a:xfrm>
              <a:off x="209382" y="2088145"/>
              <a:ext cx="461665" cy="461665"/>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800" name="Graphic 799" descr="Checkmark with solid fill">
              <a:extLst>
                <a:ext uri="{FF2B5EF4-FFF2-40B4-BE49-F238E27FC236}">
                  <a16:creationId xmlns:a16="http://schemas.microsoft.com/office/drawing/2014/main" id="{7D090F6E-6EB5-764A-BA98-8E85FF468D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287" y="2172812"/>
              <a:ext cx="292329" cy="292329"/>
            </a:xfrm>
            <a:prstGeom prst="rect">
              <a:avLst/>
            </a:prstGeom>
          </p:spPr>
        </p:pic>
      </p:grpSp>
      <p:grpSp>
        <p:nvGrpSpPr>
          <p:cNvPr id="801" name="Group 800">
            <a:extLst>
              <a:ext uri="{FF2B5EF4-FFF2-40B4-BE49-F238E27FC236}">
                <a16:creationId xmlns:a16="http://schemas.microsoft.com/office/drawing/2014/main" id="{87DAC5BE-C873-3144-B839-A675AB283F79}"/>
              </a:ext>
            </a:extLst>
          </p:cNvPr>
          <p:cNvGrpSpPr/>
          <p:nvPr/>
        </p:nvGrpSpPr>
        <p:grpSpPr>
          <a:xfrm>
            <a:off x="4629114" y="3983105"/>
            <a:ext cx="461665" cy="461665"/>
            <a:chOff x="209382" y="2088145"/>
            <a:chExt cx="461665" cy="461665"/>
          </a:xfrm>
        </p:grpSpPr>
        <p:sp>
          <p:nvSpPr>
            <p:cNvPr id="802" name="Oval 801">
              <a:extLst>
                <a:ext uri="{FF2B5EF4-FFF2-40B4-BE49-F238E27FC236}">
                  <a16:creationId xmlns:a16="http://schemas.microsoft.com/office/drawing/2014/main" id="{82E97E4D-032B-5941-A481-248E60A593A4}"/>
                </a:ext>
              </a:extLst>
            </p:cNvPr>
            <p:cNvSpPr/>
            <p:nvPr/>
          </p:nvSpPr>
          <p:spPr>
            <a:xfrm>
              <a:off x="209382" y="2088145"/>
              <a:ext cx="461665" cy="461665"/>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803" name="Graphic 802" descr="Checkmark with solid fill">
              <a:extLst>
                <a:ext uri="{FF2B5EF4-FFF2-40B4-BE49-F238E27FC236}">
                  <a16:creationId xmlns:a16="http://schemas.microsoft.com/office/drawing/2014/main" id="{CA353ACA-970E-AC43-87AF-BA4FB20C6B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287" y="2172812"/>
              <a:ext cx="292329" cy="292329"/>
            </a:xfrm>
            <a:prstGeom prst="rect">
              <a:avLst/>
            </a:prstGeom>
          </p:spPr>
        </p:pic>
      </p:grpSp>
      <p:grpSp>
        <p:nvGrpSpPr>
          <p:cNvPr id="804" name="Group 803">
            <a:extLst>
              <a:ext uri="{FF2B5EF4-FFF2-40B4-BE49-F238E27FC236}">
                <a16:creationId xmlns:a16="http://schemas.microsoft.com/office/drawing/2014/main" id="{C33B7AD4-09EB-2347-9756-3B8B5DD91415}"/>
              </a:ext>
            </a:extLst>
          </p:cNvPr>
          <p:cNvGrpSpPr/>
          <p:nvPr/>
        </p:nvGrpSpPr>
        <p:grpSpPr>
          <a:xfrm>
            <a:off x="8866868" y="4947091"/>
            <a:ext cx="461665" cy="461665"/>
            <a:chOff x="209382" y="2088145"/>
            <a:chExt cx="461665" cy="461665"/>
          </a:xfrm>
        </p:grpSpPr>
        <p:sp>
          <p:nvSpPr>
            <p:cNvPr id="805" name="Oval 804">
              <a:extLst>
                <a:ext uri="{FF2B5EF4-FFF2-40B4-BE49-F238E27FC236}">
                  <a16:creationId xmlns:a16="http://schemas.microsoft.com/office/drawing/2014/main" id="{105984B2-2921-FC4A-8012-7BE4E48EC93F}"/>
                </a:ext>
              </a:extLst>
            </p:cNvPr>
            <p:cNvSpPr/>
            <p:nvPr/>
          </p:nvSpPr>
          <p:spPr>
            <a:xfrm>
              <a:off x="209382" y="2088145"/>
              <a:ext cx="461665" cy="461665"/>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806" name="Graphic 805" descr="Checkmark with solid fill">
              <a:extLst>
                <a:ext uri="{FF2B5EF4-FFF2-40B4-BE49-F238E27FC236}">
                  <a16:creationId xmlns:a16="http://schemas.microsoft.com/office/drawing/2014/main" id="{7118ECA0-5602-664E-8C28-B91E69A58D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287" y="2172812"/>
              <a:ext cx="292329" cy="292329"/>
            </a:xfrm>
            <a:prstGeom prst="rect">
              <a:avLst/>
            </a:prstGeom>
          </p:spPr>
        </p:pic>
      </p:grpSp>
      <p:sp>
        <p:nvSpPr>
          <p:cNvPr id="807" name="Rectangle 806">
            <a:extLst>
              <a:ext uri="{FF2B5EF4-FFF2-40B4-BE49-F238E27FC236}">
                <a16:creationId xmlns:a16="http://schemas.microsoft.com/office/drawing/2014/main" id="{861D407E-1362-E149-A1D5-A9E9EE3A5B87}"/>
              </a:ext>
            </a:extLst>
          </p:cNvPr>
          <p:cNvSpPr/>
          <p:nvPr/>
        </p:nvSpPr>
        <p:spPr>
          <a:xfrm>
            <a:off x="331807" y="5124840"/>
            <a:ext cx="9680293" cy="1542178"/>
          </a:xfrm>
          <a:prstGeom prst="rect">
            <a:avLst/>
          </a:prstGeom>
        </p:spPr>
        <p:txBody>
          <a:bodyPr vert="horz" lIns="91440" tIns="45720" rIns="91440" bIns="45720" rtlCol="0" anchor="ctr">
            <a:normAutofit fontScale="97500"/>
          </a:bodyPr>
          <a:lstStyle/>
          <a:p>
            <a:pPr>
              <a:lnSpc>
                <a:spcPct val="90000"/>
              </a:lnSpc>
              <a:spcBef>
                <a:spcPct val="0"/>
              </a:spcBef>
            </a:pPr>
            <a:r>
              <a:rPr lang="es-ES_tradnl" sz="3200" i="1">
                <a:solidFill>
                  <a:srgbClr val="07B7CA"/>
                </a:solidFill>
                <a:latin typeface="Arial" panose="020B0604020202020204" pitchFamily="34" charset="0"/>
                <a:ea typeface="+mj-ea"/>
                <a:cs typeface="Arial" panose="020B0604020202020204" pitchFamily="34" charset="0"/>
              </a:rPr>
              <a:t>Todas las vacunas deben pasar por estudios clínicos antes de que se puedan usar en los EEUU.</a:t>
            </a:r>
          </a:p>
        </p:txBody>
      </p:sp>
    </p:spTree>
    <p:extLst>
      <p:ext uri="{BB962C8B-B14F-4D97-AF65-F5344CB8AC3E}">
        <p14:creationId xmlns:p14="http://schemas.microsoft.com/office/powerpoint/2010/main" val="52077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91915E3-EE79-A44D-A29C-AC14FF8D6FF2}"/>
              </a:ext>
            </a:extLst>
          </p:cNvPr>
          <p:cNvGrpSpPr/>
          <p:nvPr/>
        </p:nvGrpSpPr>
        <p:grpSpPr>
          <a:xfrm>
            <a:off x="127779" y="6389077"/>
            <a:ext cx="373108" cy="373108"/>
            <a:chOff x="9189717" y="4387147"/>
            <a:chExt cx="1319961" cy="1319961"/>
          </a:xfrm>
        </p:grpSpPr>
        <p:sp>
          <p:nvSpPr>
            <p:cNvPr id="8" name="Oval 7">
              <a:extLst>
                <a:ext uri="{FF2B5EF4-FFF2-40B4-BE49-F238E27FC236}">
                  <a16:creationId xmlns:a16="http://schemas.microsoft.com/office/drawing/2014/main" id="{937AB408-340C-5C45-A1C3-268194BDAD9D}"/>
                </a:ext>
              </a:extLst>
            </p:cNvPr>
            <p:cNvSpPr/>
            <p:nvPr/>
          </p:nvSpPr>
          <p:spPr>
            <a:xfrm>
              <a:off x="9189717" y="4387147"/>
              <a:ext cx="1319961" cy="1319961"/>
            </a:xfrm>
            <a:prstGeom prst="ellipse">
              <a:avLst/>
            </a:prstGeom>
            <a:solidFill>
              <a:srgbClr val="942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Graphic 8" descr="Gears">
              <a:extLst>
                <a:ext uri="{FF2B5EF4-FFF2-40B4-BE49-F238E27FC236}">
                  <a16:creationId xmlns:a16="http://schemas.microsoft.com/office/drawing/2014/main" id="{6A81282E-B6A9-414E-BACE-4F29CF16C56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35747" y="4531159"/>
              <a:ext cx="1027899" cy="1027899"/>
            </a:xfrm>
            <a:prstGeom prst="rect">
              <a:avLst/>
            </a:prstGeom>
          </p:spPr>
        </p:pic>
      </p:grpSp>
      <p:pic>
        <p:nvPicPr>
          <p:cNvPr id="4" name="Graphic 3" descr="Hurdle with solid fill">
            <a:extLst>
              <a:ext uri="{FF2B5EF4-FFF2-40B4-BE49-F238E27FC236}">
                <a16:creationId xmlns:a16="http://schemas.microsoft.com/office/drawing/2014/main" id="{5A954D04-4914-9A42-A977-1F8719E478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8834" y="2038648"/>
            <a:ext cx="1639079" cy="1639079"/>
          </a:xfrm>
          <a:prstGeom prst="rect">
            <a:avLst/>
          </a:prstGeom>
        </p:spPr>
      </p:pic>
      <p:grpSp>
        <p:nvGrpSpPr>
          <p:cNvPr id="10" name="Group 9">
            <a:extLst>
              <a:ext uri="{FF2B5EF4-FFF2-40B4-BE49-F238E27FC236}">
                <a16:creationId xmlns:a16="http://schemas.microsoft.com/office/drawing/2014/main" id="{2A913230-6C41-AC42-9046-8CC7AE3D14F6}"/>
              </a:ext>
            </a:extLst>
          </p:cNvPr>
          <p:cNvGrpSpPr/>
          <p:nvPr/>
        </p:nvGrpSpPr>
        <p:grpSpPr>
          <a:xfrm>
            <a:off x="5690995" y="2487391"/>
            <a:ext cx="1535566" cy="1137452"/>
            <a:chOff x="5577696" y="2701318"/>
            <a:chExt cx="1535566" cy="1137452"/>
          </a:xfrm>
          <a:solidFill>
            <a:srgbClr val="EE2538"/>
          </a:solidFill>
        </p:grpSpPr>
        <p:pic>
          <p:nvPicPr>
            <p:cNvPr id="25" name="Graphic 24" descr="Hurdle with solid fill">
              <a:extLst>
                <a:ext uri="{FF2B5EF4-FFF2-40B4-BE49-F238E27FC236}">
                  <a16:creationId xmlns:a16="http://schemas.microsoft.com/office/drawing/2014/main" id="{4C9A27D1-5AC0-124E-A5C5-08C2787461D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499" t="49098" r="7779" b="1"/>
            <a:stretch/>
          </p:blipFill>
          <p:spPr>
            <a:xfrm>
              <a:off x="6096000" y="3004458"/>
              <a:ext cx="995265" cy="834312"/>
            </a:xfrm>
            <a:prstGeom prst="rect">
              <a:avLst/>
            </a:prstGeom>
          </p:spPr>
        </p:pic>
        <p:sp>
          <p:nvSpPr>
            <p:cNvPr id="5" name="Rounded Rectangle 4">
              <a:extLst>
                <a:ext uri="{FF2B5EF4-FFF2-40B4-BE49-F238E27FC236}">
                  <a16:creationId xmlns:a16="http://schemas.microsoft.com/office/drawing/2014/main" id="{7A171313-A134-4D42-9CD4-F210683B3A9F}"/>
                </a:ext>
              </a:extLst>
            </p:cNvPr>
            <p:cNvSpPr/>
            <p:nvPr/>
          </p:nvSpPr>
          <p:spPr>
            <a:xfrm rot="20430276">
              <a:off x="6812762" y="2857821"/>
              <a:ext cx="300500" cy="322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85C1C4D5-0FB3-F949-BCCA-06FAFD570579}"/>
                </a:ext>
              </a:extLst>
            </p:cNvPr>
            <p:cNvSpPr/>
            <p:nvPr/>
          </p:nvSpPr>
          <p:spPr>
            <a:xfrm rot="20367447">
              <a:off x="5944727" y="2701318"/>
              <a:ext cx="608419" cy="4683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45F7DE65-C35E-F04A-9B03-6C62E6F9D832}"/>
                </a:ext>
              </a:extLst>
            </p:cNvPr>
            <p:cNvSpPr/>
            <p:nvPr/>
          </p:nvSpPr>
          <p:spPr>
            <a:xfrm rot="20367447">
              <a:off x="5577696" y="2987286"/>
              <a:ext cx="608419" cy="4683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F9D026C-791D-D545-8AD7-72FDE070FBC1}"/>
              </a:ext>
            </a:extLst>
          </p:cNvPr>
          <p:cNvGrpSpPr/>
          <p:nvPr/>
        </p:nvGrpSpPr>
        <p:grpSpPr>
          <a:xfrm>
            <a:off x="8499179" y="2421351"/>
            <a:ext cx="1535566" cy="1137452"/>
            <a:chOff x="5577696" y="2701318"/>
            <a:chExt cx="1535566" cy="1137452"/>
          </a:xfrm>
          <a:solidFill>
            <a:srgbClr val="EE2538"/>
          </a:solidFill>
        </p:grpSpPr>
        <p:pic>
          <p:nvPicPr>
            <p:cNvPr id="31" name="Graphic 30" descr="Hurdle with solid fill">
              <a:extLst>
                <a:ext uri="{FF2B5EF4-FFF2-40B4-BE49-F238E27FC236}">
                  <a16:creationId xmlns:a16="http://schemas.microsoft.com/office/drawing/2014/main" id="{CC483A12-9C3C-E545-8288-93907760350D}"/>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499" t="49098" r="7779" b="1"/>
            <a:stretch/>
          </p:blipFill>
          <p:spPr>
            <a:xfrm>
              <a:off x="6096000" y="3004458"/>
              <a:ext cx="995265" cy="834312"/>
            </a:xfrm>
            <a:prstGeom prst="rect">
              <a:avLst/>
            </a:prstGeom>
          </p:spPr>
        </p:pic>
        <p:sp>
          <p:nvSpPr>
            <p:cNvPr id="33" name="Rounded Rectangle 32">
              <a:extLst>
                <a:ext uri="{FF2B5EF4-FFF2-40B4-BE49-F238E27FC236}">
                  <a16:creationId xmlns:a16="http://schemas.microsoft.com/office/drawing/2014/main" id="{BAD68E84-5690-9A43-89CB-AD7442D45348}"/>
                </a:ext>
              </a:extLst>
            </p:cNvPr>
            <p:cNvSpPr/>
            <p:nvPr/>
          </p:nvSpPr>
          <p:spPr>
            <a:xfrm rot="20430276">
              <a:off x="6812762" y="2857821"/>
              <a:ext cx="300500" cy="322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A9B91F6A-5EDD-3642-BAC6-94312A53365B}"/>
                </a:ext>
              </a:extLst>
            </p:cNvPr>
            <p:cNvSpPr/>
            <p:nvPr/>
          </p:nvSpPr>
          <p:spPr>
            <a:xfrm rot="20367447">
              <a:off x="5944727" y="2701318"/>
              <a:ext cx="608419" cy="4683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822E5C80-C4FA-B04D-9632-FA00E5F6460D}"/>
                </a:ext>
              </a:extLst>
            </p:cNvPr>
            <p:cNvSpPr/>
            <p:nvPr/>
          </p:nvSpPr>
          <p:spPr>
            <a:xfrm rot="20367447">
              <a:off x="5577696" y="2987286"/>
              <a:ext cx="608419" cy="4683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5C619E9A-625F-A74A-9745-4BA5A64EB72D}"/>
              </a:ext>
            </a:extLst>
          </p:cNvPr>
          <p:cNvGrpSpPr/>
          <p:nvPr/>
        </p:nvGrpSpPr>
        <p:grpSpPr>
          <a:xfrm>
            <a:off x="4051304" y="2542942"/>
            <a:ext cx="1535566" cy="1137452"/>
            <a:chOff x="5577696" y="2701318"/>
            <a:chExt cx="1535566" cy="1137452"/>
          </a:xfrm>
          <a:solidFill>
            <a:srgbClr val="EE2538"/>
          </a:solidFill>
        </p:grpSpPr>
        <p:pic>
          <p:nvPicPr>
            <p:cNvPr id="37" name="Graphic 36" descr="Hurdle with solid fill">
              <a:extLst>
                <a:ext uri="{FF2B5EF4-FFF2-40B4-BE49-F238E27FC236}">
                  <a16:creationId xmlns:a16="http://schemas.microsoft.com/office/drawing/2014/main" id="{105ECB98-AB8F-D34C-A6A1-850B52795BD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499" t="49098" r="7779" b="1"/>
            <a:stretch/>
          </p:blipFill>
          <p:spPr>
            <a:xfrm>
              <a:off x="6096000" y="3004458"/>
              <a:ext cx="995265" cy="834312"/>
            </a:xfrm>
            <a:prstGeom prst="rect">
              <a:avLst/>
            </a:prstGeom>
          </p:spPr>
        </p:pic>
        <p:sp>
          <p:nvSpPr>
            <p:cNvPr id="39" name="Rounded Rectangle 38">
              <a:extLst>
                <a:ext uri="{FF2B5EF4-FFF2-40B4-BE49-F238E27FC236}">
                  <a16:creationId xmlns:a16="http://schemas.microsoft.com/office/drawing/2014/main" id="{1602EA22-656F-C145-B3BE-D8D982DE56D1}"/>
                </a:ext>
              </a:extLst>
            </p:cNvPr>
            <p:cNvSpPr/>
            <p:nvPr/>
          </p:nvSpPr>
          <p:spPr>
            <a:xfrm rot="20430276">
              <a:off x="6812762" y="2857821"/>
              <a:ext cx="300500" cy="322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CDE6F489-A65E-A145-9C34-2D58BC9E3469}"/>
                </a:ext>
              </a:extLst>
            </p:cNvPr>
            <p:cNvSpPr/>
            <p:nvPr/>
          </p:nvSpPr>
          <p:spPr>
            <a:xfrm rot="20367447">
              <a:off x="5944727" y="2701318"/>
              <a:ext cx="608419" cy="4683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548868DB-4F46-644C-ABFD-58EF23BBE744}"/>
                </a:ext>
              </a:extLst>
            </p:cNvPr>
            <p:cNvSpPr/>
            <p:nvPr/>
          </p:nvSpPr>
          <p:spPr>
            <a:xfrm rot="20367447">
              <a:off x="5577696" y="2987286"/>
              <a:ext cx="608419" cy="4683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raphic 11" descr="Badge Tick1 with solid fill">
            <a:extLst>
              <a:ext uri="{FF2B5EF4-FFF2-40B4-BE49-F238E27FC236}">
                <a16:creationId xmlns:a16="http://schemas.microsoft.com/office/drawing/2014/main" id="{B4B75A12-FAE1-3446-AD21-0A5D933969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00495" y="2671235"/>
            <a:ext cx="914400" cy="914400"/>
          </a:xfrm>
          <a:prstGeom prst="rect">
            <a:avLst/>
          </a:prstGeom>
        </p:spPr>
      </p:pic>
      <p:pic>
        <p:nvPicPr>
          <p:cNvPr id="23" name="Graphic 22" descr="Scientist female with solid fill">
            <a:extLst>
              <a:ext uri="{FF2B5EF4-FFF2-40B4-BE49-F238E27FC236}">
                <a16:creationId xmlns:a16="http://schemas.microsoft.com/office/drawing/2014/main" id="{4B24261F-3663-684F-8F4C-F8DD7E5460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00120" y="3698529"/>
            <a:ext cx="914400" cy="914400"/>
          </a:xfrm>
          <a:prstGeom prst="rect">
            <a:avLst/>
          </a:prstGeom>
        </p:spPr>
      </p:pic>
      <p:pic>
        <p:nvPicPr>
          <p:cNvPr id="24" name="Graphic 23" descr="Money with solid fill">
            <a:extLst>
              <a:ext uri="{FF2B5EF4-FFF2-40B4-BE49-F238E27FC236}">
                <a16:creationId xmlns:a16="http://schemas.microsoft.com/office/drawing/2014/main" id="{AAB2F794-15BD-344B-8AB5-7C0A407B1C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65664" y="3698529"/>
            <a:ext cx="914400" cy="914400"/>
          </a:xfrm>
          <a:prstGeom prst="rect">
            <a:avLst/>
          </a:prstGeom>
        </p:spPr>
      </p:pic>
      <p:pic>
        <p:nvPicPr>
          <p:cNvPr id="26" name="Graphic 25" descr="Factory with solid fill">
            <a:extLst>
              <a:ext uri="{FF2B5EF4-FFF2-40B4-BE49-F238E27FC236}">
                <a16:creationId xmlns:a16="http://schemas.microsoft.com/office/drawing/2014/main" id="{6D6FC03A-7368-E949-97CC-6D97F59BCD0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32536" y="3682961"/>
            <a:ext cx="914400" cy="914400"/>
          </a:xfrm>
          <a:prstGeom prst="rect">
            <a:avLst/>
          </a:prstGeom>
        </p:spPr>
      </p:pic>
      <p:pic>
        <p:nvPicPr>
          <p:cNvPr id="29" name="Graphic 28" descr="Cheers with solid fill">
            <a:extLst>
              <a:ext uri="{FF2B5EF4-FFF2-40B4-BE49-F238E27FC236}">
                <a16:creationId xmlns:a16="http://schemas.microsoft.com/office/drawing/2014/main" id="{6D37A275-BFDD-2145-90DA-7FF6DB7E651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42286" y="3718461"/>
            <a:ext cx="979925" cy="979925"/>
          </a:xfrm>
          <a:prstGeom prst="rect">
            <a:avLst/>
          </a:prstGeom>
        </p:spPr>
      </p:pic>
      <p:pic>
        <p:nvPicPr>
          <p:cNvPr id="32" name="Graphic 31" descr="Pandemic exponential curve line graph with solid fill">
            <a:extLst>
              <a:ext uri="{FF2B5EF4-FFF2-40B4-BE49-F238E27FC236}">
                <a16:creationId xmlns:a16="http://schemas.microsoft.com/office/drawing/2014/main" id="{935E440C-CABF-A749-9E40-4D470C821E2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207464" y="3698529"/>
            <a:ext cx="914400" cy="914400"/>
          </a:xfrm>
          <a:prstGeom prst="rect">
            <a:avLst/>
          </a:prstGeom>
        </p:spPr>
      </p:pic>
      <p:grpSp>
        <p:nvGrpSpPr>
          <p:cNvPr id="43" name="Group 42">
            <a:extLst>
              <a:ext uri="{FF2B5EF4-FFF2-40B4-BE49-F238E27FC236}">
                <a16:creationId xmlns:a16="http://schemas.microsoft.com/office/drawing/2014/main" id="{3700B85F-7184-194C-9DE9-82C85C3EA97C}"/>
              </a:ext>
            </a:extLst>
          </p:cNvPr>
          <p:cNvGrpSpPr/>
          <p:nvPr/>
        </p:nvGrpSpPr>
        <p:grpSpPr>
          <a:xfrm>
            <a:off x="7197714" y="2428524"/>
            <a:ext cx="1535566" cy="1137452"/>
            <a:chOff x="5577696" y="2701318"/>
            <a:chExt cx="1535566" cy="1137452"/>
          </a:xfrm>
          <a:solidFill>
            <a:srgbClr val="EE2538"/>
          </a:solidFill>
        </p:grpSpPr>
        <p:pic>
          <p:nvPicPr>
            <p:cNvPr id="44" name="Graphic 43" descr="Hurdle with solid fill">
              <a:extLst>
                <a:ext uri="{FF2B5EF4-FFF2-40B4-BE49-F238E27FC236}">
                  <a16:creationId xmlns:a16="http://schemas.microsoft.com/office/drawing/2014/main" id="{2DCBBFA7-D6B6-574B-A6E8-81D8ED840DB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499" t="49098" r="7779" b="1"/>
            <a:stretch/>
          </p:blipFill>
          <p:spPr>
            <a:xfrm>
              <a:off x="6096000" y="3004458"/>
              <a:ext cx="995265" cy="834312"/>
            </a:xfrm>
            <a:prstGeom prst="rect">
              <a:avLst/>
            </a:prstGeom>
          </p:spPr>
        </p:pic>
        <p:sp>
          <p:nvSpPr>
            <p:cNvPr id="45" name="Rounded Rectangle 44">
              <a:extLst>
                <a:ext uri="{FF2B5EF4-FFF2-40B4-BE49-F238E27FC236}">
                  <a16:creationId xmlns:a16="http://schemas.microsoft.com/office/drawing/2014/main" id="{7F782B43-BB4F-3A41-BF74-52EFF5556AD5}"/>
                </a:ext>
              </a:extLst>
            </p:cNvPr>
            <p:cNvSpPr/>
            <p:nvPr/>
          </p:nvSpPr>
          <p:spPr>
            <a:xfrm rot="20430276">
              <a:off x="6812762" y="2857821"/>
              <a:ext cx="300500" cy="322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949A7441-7F65-E445-A529-243B5C92E81F}"/>
                </a:ext>
              </a:extLst>
            </p:cNvPr>
            <p:cNvSpPr/>
            <p:nvPr/>
          </p:nvSpPr>
          <p:spPr>
            <a:xfrm rot="20367447">
              <a:off x="5944727" y="2701318"/>
              <a:ext cx="608419" cy="4683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28C3BFDF-3B1C-C84E-A599-7B941BD323AC}"/>
                </a:ext>
              </a:extLst>
            </p:cNvPr>
            <p:cNvSpPr/>
            <p:nvPr/>
          </p:nvSpPr>
          <p:spPr>
            <a:xfrm rot="20367447">
              <a:off x="5577696" y="2987286"/>
              <a:ext cx="608419" cy="4683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descr="Research with solid fill">
            <a:extLst>
              <a:ext uri="{FF2B5EF4-FFF2-40B4-BE49-F238E27FC236}">
                <a16:creationId xmlns:a16="http://schemas.microsoft.com/office/drawing/2014/main" id="{CD00F60C-0CFA-344B-B6D3-10A6446584D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017483" y="3663715"/>
            <a:ext cx="914400" cy="914400"/>
          </a:xfrm>
          <a:prstGeom prst="rect">
            <a:avLst/>
          </a:prstGeom>
        </p:spPr>
      </p:pic>
      <p:grpSp>
        <p:nvGrpSpPr>
          <p:cNvPr id="49" name="Group 48">
            <a:extLst>
              <a:ext uri="{FF2B5EF4-FFF2-40B4-BE49-F238E27FC236}">
                <a16:creationId xmlns:a16="http://schemas.microsoft.com/office/drawing/2014/main" id="{E03E749A-0B9E-7543-B25F-4D0D9C231818}"/>
              </a:ext>
            </a:extLst>
          </p:cNvPr>
          <p:cNvGrpSpPr/>
          <p:nvPr/>
        </p:nvGrpSpPr>
        <p:grpSpPr>
          <a:xfrm>
            <a:off x="2318219" y="2487391"/>
            <a:ext cx="1535566" cy="1137452"/>
            <a:chOff x="5577696" y="2701318"/>
            <a:chExt cx="1535566" cy="1137452"/>
          </a:xfrm>
          <a:solidFill>
            <a:srgbClr val="EE2538"/>
          </a:solidFill>
        </p:grpSpPr>
        <p:pic>
          <p:nvPicPr>
            <p:cNvPr id="50" name="Graphic 49" descr="Hurdle with solid fill">
              <a:extLst>
                <a:ext uri="{FF2B5EF4-FFF2-40B4-BE49-F238E27FC236}">
                  <a16:creationId xmlns:a16="http://schemas.microsoft.com/office/drawing/2014/main" id="{379547FF-1296-5A45-A74C-14C64E35F4B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499" t="49098" r="7779" b="1"/>
            <a:stretch/>
          </p:blipFill>
          <p:spPr>
            <a:xfrm>
              <a:off x="6096000" y="3004458"/>
              <a:ext cx="995265" cy="834312"/>
            </a:xfrm>
            <a:prstGeom prst="rect">
              <a:avLst/>
            </a:prstGeom>
          </p:spPr>
        </p:pic>
        <p:sp>
          <p:nvSpPr>
            <p:cNvPr id="51" name="Rounded Rectangle 50">
              <a:extLst>
                <a:ext uri="{FF2B5EF4-FFF2-40B4-BE49-F238E27FC236}">
                  <a16:creationId xmlns:a16="http://schemas.microsoft.com/office/drawing/2014/main" id="{473C3C07-531B-0244-9946-F2DDDD78BFEA}"/>
                </a:ext>
              </a:extLst>
            </p:cNvPr>
            <p:cNvSpPr/>
            <p:nvPr/>
          </p:nvSpPr>
          <p:spPr>
            <a:xfrm rot="20430276">
              <a:off x="6812762" y="2857821"/>
              <a:ext cx="300500" cy="322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a16="http://schemas.microsoft.com/office/drawing/2014/main" id="{C2A6EF1D-ACDC-774B-99A6-3B02132720A9}"/>
                </a:ext>
              </a:extLst>
            </p:cNvPr>
            <p:cNvSpPr/>
            <p:nvPr/>
          </p:nvSpPr>
          <p:spPr>
            <a:xfrm rot="20367447">
              <a:off x="5944727" y="2701318"/>
              <a:ext cx="608419" cy="4683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D9E5C7C5-7DA6-1C41-ABB3-B1DD1DE28AC9}"/>
                </a:ext>
              </a:extLst>
            </p:cNvPr>
            <p:cNvSpPr/>
            <p:nvPr/>
          </p:nvSpPr>
          <p:spPr>
            <a:xfrm rot="20367447">
              <a:off x="5577696" y="2987286"/>
              <a:ext cx="608419" cy="4683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805EA801-988D-114A-8663-D998D5F7763D}"/>
              </a:ext>
            </a:extLst>
          </p:cNvPr>
          <p:cNvSpPr/>
          <p:nvPr/>
        </p:nvSpPr>
        <p:spPr>
          <a:xfrm>
            <a:off x="500887" y="622052"/>
            <a:ext cx="10926712" cy="954107"/>
          </a:xfrm>
          <a:prstGeom prst="rect">
            <a:avLst/>
          </a:prstGeom>
        </p:spPr>
        <p:txBody>
          <a:bodyPr wrap="square">
            <a:spAutoFit/>
          </a:bodyPr>
          <a:lstStyle/>
          <a:p>
            <a:r>
              <a:rPr lang="en-US" sz="2800" b="1" dirty="0">
                <a:solidFill>
                  <a:srgbClr val="135D76"/>
                </a:solidFill>
                <a:latin typeface="Arial" panose="020B0604020202020204" pitchFamily="34" charset="0"/>
                <a:cs typeface="Arial" panose="020B0604020202020204" pitchFamily="34" charset="0"/>
              </a:rPr>
              <a:t>Obstacles that usually slow down or stop other vaccines were removed, planned for, or mitigated for COVID vaccines.  </a:t>
            </a:r>
          </a:p>
        </p:txBody>
      </p:sp>
      <p:sp>
        <p:nvSpPr>
          <p:cNvPr id="13" name="Rectangle 12">
            <a:extLst>
              <a:ext uri="{FF2B5EF4-FFF2-40B4-BE49-F238E27FC236}">
                <a16:creationId xmlns:a16="http://schemas.microsoft.com/office/drawing/2014/main" id="{78E47F96-85D1-8047-92E0-BB6D142564EF}"/>
              </a:ext>
            </a:extLst>
          </p:cNvPr>
          <p:cNvSpPr/>
          <p:nvPr/>
        </p:nvSpPr>
        <p:spPr>
          <a:xfrm>
            <a:off x="848834" y="5160876"/>
            <a:ext cx="9874709" cy="1384995"/>
          </a:xfrm>
          <a:prstGeom prst="rect">
            <a:avLst/>
          </a:prstGeom>
        </p:spPr>
        <p:txBody>
          <a:bodyPr wrap="square">
            <a:spAutoFit/>
          </a:bodyPr>
          <a:lstStyle/>
          <a:p>
            <a:r>
              <a:rPr lang="es-ES_tradnl" sz="2800" i="1" dirty="0">
                <a:solidFill>
                  <a:srgbClr val="07B7CA"/>
                </a:solidFill>
                <a:latin typeface="Arial" panose="020B0604020202020204" pitchFamily="34" charset="0"/>
                <a:cs typeface="Arial" panose="020B0604020202020204" pitchFamily="34" charset="0"/>
              </a:rPr>
              <a:t>Los obstáculos que generalmente suelen ser lentos o detienen otras vacunas se eliminaron, planificaron o mitigaron para las vacunas COVID.</a:t>
            </a:r>
          </a:p>
        </p:txBody>
      </p:sp>
    </p:spTree>
    <p:extLst>
      <p:ext uri="{BB962C8B-B14F-4D97-AF65-F5344CB8AC3E}">
        <p14:creationId xmlns:p14="http://schemas.microsoft.com/office/powerpoint/2010/main" val="72236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1B4B9-4063-124F-802A-8249B474DF85}"/>
              </a:ext>
            </a:extLst>
          </p:cNvPr>
          <p:cNvSpPr>
            <a:spLocks noGrp="1"/>
          </p:cNvSpPr>
          <p:nvPr>
            <p:ph type="title"/>
          </p:nvPr>
        </p:nvSpPr>
        <p:spPr>
          <a:xfrm>
            <a:off x="-158197" y="2696756"/>
            <a:ext cx="2596591" cy="1325563"/>
          </a:xfrm>
        </p:spPr>
        <p:txBody>
          <a:bodyPr>
            <a:normAutofit fontScale="90000"/>
          </a:bodyPr>
          <a:lstStyle/>
          <a:p>
            <a:pPr algn="r"/>
            <a:r>
              <a:rPr lang="en-US" sz="3200" b="1" dirty="0">
                <a:solidFill>
                  <a:srgbClr val="135D76"/>
                </a:solidFill>
              </a:rPr>
              <a:t>Multiple systems are set up to watch for extremely rare side effects. </a:t>
            </a:r>
          </a:p>
        </p:txBody>
      </p:sp>
      <p:pic>
        <p:nvPicPr>
          <p:cNvPr id="796" name="Picture 795">
            <a:extLst>
              <a:ext uri="{FF2B5EF4-FFF2-40B4-BE49-F238E27FC236}">
                <a16:creationId xmlns:a16="http://schemas.microsoft.com/office/drawing/2014/main" id="{8A63AB1B-273A-A44A-A201-E94BBBC81C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8394" y="1064872"/>
            <a:ext cx="7054089" cy="4451409"/>
          </a:xfrm>
          <a:prstGeom prst="rect">
            <a:avLst/>
          </a:prstGeom>
        </p:spPr>
      </p:pic>
      <p:sp>
        <p:nvSpPr>
          <p:cNvPr id="797" name="TextBox 796">
            <a:extLst>
              <a:ext uri="{FF2B5EF4-FFF2-40B4-BE49-F238E27FC236}">
                <a16:creationId xmlns:a16="http://schemas.microsoft.com/office/drawing/2014/main" id="{2C27AAB7-05EE-8440-A9A7-A2A32DB49A12}"/>
              </a:ext>
            </a:extLst>
          </p:cNvPr>
          <p:cNvSpPr txBox="1"/>
          <p:nvPr/>
        </p:nvSpPr>
        <p:spPr>
          <a:xfrm>
            <a:off x="2974694" y="5469981"/>
            <a:ext cx="2812648" cy="215444"/>
          </a:xfrm>
          <a:prstGeom prst="rect">
            <a:avLst/>
          </a:prstGeom>
          <a:noFill/>
        </p:spPr>
        <p:txBody>
          <a:bodyPr wrap="square" rtlCol="0">
            <a:spAutoFit/>
          </a:bodyPr>
          <a:lstStyle/>
          <a:p>
            <a:r>
              <a:rPr lang="en-US" sz="800" dirty="0">
                <a:solidFill>
                  <a:schemeClr val="bg1">
                    <a:lumMod val="50000"/>
                  </a:schemeClr>
                </a:solidFill>
                <a:latin typeface="Arial" panose="020B0604020202020204" pitchFamily="34" charset="0"/>
                <a:cs typeface="Arial" panose="020B0604020202020204" pitchFamily="34" charset="0"/>
              </a:rPr>
              <a:t>Source: Centers for Disease Control and Prevention</a:t>
            </a:r>
          </a:p>
        </p:txBody>
      </p:sp>
      <p:sp>
        <p:nvSpPr>
          <p:cNvPr id="3" name="Rectangle 2">
            <a:extLst>
              <a:ext uri="{FF2B5EF4-FFF2-40B4-BE49-F238E27FC236}">
                <a16:creationId xmlns:a16="http://schemas.microsoft.com/office/drawing/2014/main" id="{81CEE5A2-5D41-3B43-B12D-CDE0F1CBD545}"/>
              </a:ext>
            </a:extLst>
          </p:cNvPr>
          <p:cNvSpPr/>
          <p:nvPr/>
        </p:nvSpPr>
        <p:spPr>
          <a:xfrm>
            <a:off x="9492483" y="1346188"/>
            <a:ext cx="2388237" cy="4026698"/>
          </a:xfrm>
          <a:prstGeom prst="rect">
            <a:avLst/>
          </a:prstGeom>
        </p:spPr>
        <p:txBody>
          <a:bodyPr vert="horz" lIns="91440" tIns="45720" rIns="91440" bIns="45720" rtlCol="0" anchor="ctr">
            <a:normAutofit fontScale="97500"/>
          </a:bodyPr>
          <a:lstStyle/>
          <a:p>
            <a:pPr>
              <a:lnSpc>
                <a:spcPct val="90000"/>
              </a:lnSpc>
              <a:spcBef>
                <a:spcPct val="0"/>
              </a:spcBef>
            </a:pPr>
            <a:r>
              <a:rPr lang="es-ES_tradnl" sz="2800" i="1" dirty="0">
                <a:solidFill>
                  <a:srgbClr val="07B7CA"/>
                </a:solidFill>
                <a:latin typeface="Arial" panose="020B0604020202020204" pitchFamily="34" charset="0"/>
                <a:ea typeface="+mj-ea"/>
                <a:cs typeface="Arial" panose="020B0604020202020204" pitchFamily="34" charset="0"/>
              </a:rPr>
              <a:t>Se configuran varios sistemas para detectar efectos secundarios raros.</a:t>
            </a:r>
          </a:p>
        </p:txBody>
      </p:sp>
    </p:spTree>
    <p:extLst>
      <p:ext uri="{BB962C8B-B14F-4D97-AF65-F5344CB8AC3E}">
        <p14:creationId xmlns:p14="http://schemas.microsoft.com/office/powerpoint/2010/main" val="267233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6DAA6D18-1C65-2F48-9498-DCE2798E0066}"/>
              </a:ext>
            </a:extLst>
          </p:cNvPr>
          <p:cNvSpPr/>
          <p:nvPr/>
        </p:nvSpPr>
        <p:spPr>
          <a:xfrm>
            <a:off x="5213321" y="4577719"/>
            <a:ext cx="1550260" cy="1336431"/>
          </a:xfrm>
          <a:prstGeom prst="triangle">
            <a:avLst/>
          </a:prstGeom>
          <a:solidFill>
            <a:srgbClr val="07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3F21213-843B-BF44-A515-802F893AD55B}"/>
              </a:ext>
            </a:extLst>
          </p:cNvPr>
          <p:cNvSpPr txBox="1"/>
          <p:nvPr/>
        </p:nvSpPr>
        <p:spPr>
          <a:xfrm rot="20796925">
            <a:off x="3164389" y="3878873"/>
            <a:ext cx="2299541" cy="707886"/>
          </a:xfrm>
          <a:prstGeom prst="rect">
            <a:avLst/>
          </a:prstGeom>
          <a:noFill/>
        </p:spPr>
        <p:txBody>
          <a:bodyPr wrap="square" rtlCol="0">
            <a:spAutoFit/>
          </a:bodyPr>
          <a:lstStyle/>
          <a:p>
            <a:pPr algn="ctr"/>
            <a:r>
              <a:rPr lang="en-US" sz="4000" b="1" dirty="0">
                <a:solidFill>
                  <a:srgbClr val="07B7CA"/>
                </a:solidFill>
                <a:latin typeface="Arial" panose="020B0604020202020204" pitchFamily="34" charset="0"/>
                <a:cs typeface="Arial" panose="020B0604020202020204" pitchFamily="34" charset="0"/>
              </a:rPr>
              <a:t>benefits</a:t>
            </a:r>
          </a:p>
        </p:txBody>
      </p:sp>
      <p:sp>
        <p:nvSpPr>
          <p:cNvPr id="6" name="TextBox 5">
            <a:extLst>
              <a:ext uri="{FF2B5EF4-FFF2-40B4-BE49-F238E27FC236}">
                <a16:creationId xmlns:a16="http://schemas.microsoft.com/office/drawing/2014/main" id="{36C8DB0A-736C-434C-8A87-80E3AC91334E}"/>
              </a:ext>
            </a:extLst>
          </p:cNvPr>
          <p:cNvSpPr txBox="1"/>
          <p:nvPr/>
        </p:nvSpPr>
        <p:spPr>
          <a:xfrm rot="20688637">
            <a:off x="7020052" y="3265866"/>
            <a:ext cx="1639019" cy="461665"/>
          </a:xfrm>
          <a:prstGeom prst="rect">
            <a:avLst/>
          </a:prstGeom>
          <a:noFill/>
        </p:spPr>
        <p:txBody>
          <a:bodyPr wrap="square" rtlCol="0">
            <a:spAutoFit/>
          </a:bodyPr>
          <a:lstStyle/>
          <a:p>
            <a:pPr algn="ctr"/>
            <a:r>
              <a:rPr lang="en-US" sz="2400" b="1" dirty="0">
                <a:solidFill>
                  <a:srgbClr val="FEC63D"/>
                </a:solidFill>
                <a:latin typeface="Arial" panose="020B0604020202020204" pitchFamily="34" charset="0"/>
                <a:cs typeface="Arial" panose="020B0604020202020204" pitchFamily="34" charset="0"/>
              </a:rPr>
              <a:t>risks</a:t>
            </a:r>
          </a:p>
        </p:txBody>
      </p:sp>
      <p:sp>
        <p:nvSpPr>
          <p:cNvPr id="7" name="Rectangle 6">
            <a:extLst>
              <a:ext uri="{FF2B5EF4-FFF2-40B4-BE49-F238E27FC236}">
                <a16:creationId xmlns:a16="http://schemas.microsoft.com/office/drawing/2014/main" id="{3116A375-98EA-2C41-8165-AF6FDFE416AF}"/>
              </a:ext>
            </a:extLst>
          </p:cNvPr>
          <p:cNvSpPr/>
          <p:nvPr/>
        </p:nvSpPr>
        <p:spPr>
          <a:xfrm rot="20750573">
            <a:off x="3486578" y="4571545"/>
            <a:ext cx="5056299" cy="168812"/>
          </a:xfrm>
          <a:prstGeom prst="rect">
            <a:avLst/>
          </a:prstGeom>
          <a:solidFill>
            <a:srgbClr val="135D7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Badge Tick1 with solid fill">
            <a:extLst>
              <a:ext uri="{FF2B5EF4-FFF2-40B4-BE49-F238E27FC236}">
                <a16:creationId xmlns:a16="http://schemas.microsoft.com/office/drawing/2014/main" id="{00F2C3EF-A876-444E-8B8F-FEEDA3C5C0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2064" y="3165130"/>
            <a:ext cx="914400" cy="914400"/>
          </a:xfrm>
          <a:prstGeom prst="rect">
            <a:avLst/>
          </a:prstGeom>
        </p:spPr>
      </p:pic>
      <p:sp>
        <p:nvSpPr>
          <p:cNvPr id="11" name="Title 1">
            <a:extLst>
              <a:ext uri="{FF2B5EF4-FFF2-40B4-BE49-F238E27FC236}">
                <a16:creationId xmlns:a16="http://schemas.microsoft.com/office/drawing/2014/main" id="{B5F7DACE-EA9B-6E4E-B478-F5A615B5040A}"/>
              </a:ext>
            </a:extLst>
          </p:cNvPr>
          <p:cNvSpPr>
            <a:spLocks noGrp="1"/>
          </p:cNvSpPr>
          <p:nvPr>
            <p:ph type="title"/>
          </p:nvPr>
        </p:nvSpPr>
        <p:spPr>
          <a:xfrm>
            <a:off x="395477" y="327124"/>
            <a:ext cx="9056950" cy="1325563"/>
          </a:xfrm>
        </p:spPr>
        <p:txBody>
          <a:bodyPr>
            <a:normAutofit/>
          </a:bodyPr>
          <a:lstStyle/>
          <a:p>
            <a:r>
              <a:rPr lang="en-US" sz="3600" b="1" dirty="0">
                <a:solidFill>
                  <a:srgbClr val="135D76"/>
                </a:solidFill>
              </a:rPr>
              <a:t>Research must continue to show the benefits of a vaccine outweigh the risks. </a:t>
            </a:r>
          </a:p>
        </p:txBody>
      </p:sp>
      <p:sp>
        <p:nvSpPr>
          <p:cNvPr id="12" name="Rectangle 11">
            <a:extLst>
              <a:ext uri="{FF2B5EF4-FFF2-40B4-BE49-F238E27FC236}">
                <a16:creationId xmlns:a16="http://schemas.microsoft.com/office/drawing/2014/main" id="{207CD02D-D959-A548-8C59-441AF86F7F2F}"/>
              </a:ext>
            </a:extLst>
          </p:cNvPr>
          <p:cNvSpPr/>
          <p:nvPr/>
        </p:nvSpPr>
        <p:spPr>
          <a:xfrm>
            <a:off x="395477" y="1344354"/>
            <a:ext cx="9153637" cy="1336431"/>
          </a:xfrm>
          <a:prstGeom prst="rect">
            <a:avLst/>
          </a:prstGeom>
        </p:spPr>
        <p:txBody>
          <a:bodyPr vert="horz" lIns="91440" tIns="45720" rIns="91440" bIns="45720" rtlCol="0" anchor="ctr">
            <a:normAutofit/>
          </a:bodyPr>
          <a:lstStyle/>
          <a:p>
            <a:pPr>
              <a:lnSpc>
                <a:spcPct val="90000"/>
              </a:lnSpc>
              <a:spcBef>
                <a:spcPct val="0"/>
              </a:spcBef>
            </a:pPr>
            <a:r>
              <a:rPr lang="es-ES_tradnl" sz="2800" i="1" dirty="0">
                <a:solidFill>
                  <a:srgbClr val="07B7CA"/>
                </a:solidFill>
                <a:latin typeface="Arial" panose="020B0604020202020204" pitchFamily="34" charset="0"/>
                <a:ea typeface="+mj-ea"/>
                <a:cs typeface="Arial" panose="020B0604020202020204" pitchFamily="34" charset="0"/>
              </a:rPr>
              <a:t>Las investigaciones deben seguir demostrando que los beneficios de una vacuna superan los riesgos.</a:t>
            </a:r>
          </a:p>
        </p:txBody>
      </p:sp>
      <p:sp>
        <p:nvSpPr>
          <p:cNvPr id="14" name="TextBox 13">
            <a:extLst>
              <a:ext uri="{FF2B5EF4-FFF2-40B4-BE49-F238E27FC236}">
                <a16:creationId xmlns:a16="http://schemas.microsoft.com/office/drawing/2014/main" id="{A86E39AA-7F44-7740-96E4-08D767C375BD}"/>
              </a:ext>
            </a:extLst>
          </p:cNvPr>
          <p:cNvSpPr txBox="1"/>
          <p:nvPr/>
        </p:nvSpPr>
        <p:spPr>
          <a:xfrm rot="20796925">
            <a:off x="3224450" y="4337744"/>
            <a:ext cx="2299541" cy="584775"/>
          </a:xfrm>
          <a:prstGeom prst="rect">
            <a:avLst/>
          </a:prstGeom>
          <a:noFill/>
        </p:spPr>
        <p:txBody>
          <a:bodyPr wrap="square" rtlCol="0">
            <a:spAutoFit/>
          </a:bodyPr>
          <a:lstStyle/>
          <a:p>
            <a:pPr algn="ctr"/>
            <a:r>
              <a:rPr lang="es-ES_tradnl" sz="3200" i="1" dirty="0">
                <a:solidFill>
                  <a:srgbClr val="07B7CA"/>
                </a:solidFill>
                <a:latin typeface="Arial" panose="020B0604020202020204" pitchFamily="34" charset="0"/>
                <a:cs typeface="Arial" panose="020B0604020202020204" pitchFamily="34" charset="0"/>
              </a:rPr>
              <a:t>beneficios</a:t>
            </a:r>
          </a:p>
        </p:txBody>
      </p:sp>
      <p:sp>
        <p:nvSpPr>
          <p:cNvPr id="15" name="TextBox 14">
            <a:extLst>
              <a:ext uri="{FF2B5EF4-FFF2-40B4-BE49-F238E27FC236}">
                <a16:creationId xmlns:a16="http://schemas.microsoft.com/office/drawing/2014/main" id="{B027336F-3B92-754A-BD93-094707C75D8F}"/>
              </a:ext>
            </a:extLst>
          </p:cNvPr>
          <p:cNvSpPr txBox="1"/>
          <p:nvPr/>
        </p:nvSpPr>
        <p:spPr>
          <a:xfrm rot="20688637">
            <a:off x="7099517" y="3559684"/>
            <a:ext cx="1639019" cy="400110"/>
          </a:xfrm>
          <a:prstGeom prst="rect">
            <a:avLst/>
          </a:prstGeom>
          <a:noFill/>
        </p:spPr>
        <p:txBody>
          <a:bodyPr wrap="square" rtlCol="0">
            <a:spAutoFit/>
          </a:bodyPr>
          <a:lstStyle/>
          <a:p>
            <a:pPr algn="ctr"/>
            <a:r>
              <a:rPr lang="es-ES_tradnl" sz="2000" i="1">
                <a:solidFill>
                  <a:srgbClr val="FEC63D"/>
                </a:solidFill>
                <a:latin typeface="Arial" panose="020B0604020202020204" pitchFamily="34" charset="0"/>
                <a:cs typeface="Arial" panose="020B0604020202020204" pitchFamily="34" charset="0"/>
              </a:rPr>
              <a:t>riesgos</a:t>
            </a:r>
          </a:p>
        </p:txBody>
      </p:sp>
    </p:spTree>
    <p:extLst>
      <p:ext uri="{BB962C8B-B14F-4D97-AF65-F5344CB8AC3E}">
        <p14:creationId xmlns:p14="http://schemas.microsoft.com/office/powerpoint/2010/main" val="2063520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F0C6C54-3F0C-A446-B770-6354A63EB300}"/>
              </a:ext>
            </a:extLst>
          </p:cNvPr>
          <p:cNvSpPr/>
          <p:nvPr/>
        </p:nvSpPr>
        <p:spPr>
          <a:xfrm>
            <a:off x="-1807" y="0"/>
            <a:ext cx="5898389" cy="6858000"/>
          </a:xfrm>
          <a:prstGeom prst="rect">
            <a:avLst/>
          </a:prstGeom>
          <a:solidFill>
            <a:srgbClr val="07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8AFAFA-3B21-0D47-880B-ABDD47399ECB}"/>
              </a:ext>
            </a:extLst>
          </p:cNvPr>
          <p:cNvSpPr txBox="1"/>
          <p:nvPr/>
        </p:nvSpPr>
        <p:spPr>
          <a:xfrm>
            <a:off x="178901" y="92590"/>
            <a:ext cx="5518514"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Interpretation</a:t>
            </a:r>
          </a:p>
        </p:txBody>
      </p:sp>
      <p:sp>
        <p:nvSpPr>
          <p:cNvPr id="9" name="TextBox 8">
            <a:extLst>
              <a:ext uri="{FF2B5EF4-FFF2-40B4-BE49-F238E27FC236}">
                <a16:creationId xmlns:a16="http://schemas.microsoft.com/office/drawing/2014/main" id="{5555DE89-296F-C742-AAB2-03F54D48749D}"/>
              </a:ext>
            </a:extLst>
          </p:cNvPr>
          <p:cNvSpPr txBox="1"/>
          <p:nvPr/>
        </p:nvSpPr>
        <p:spPr>
          <a:xfrm>
            <a:off x="6075483" y="121625"/>
            <a:ext cx="5433647" cy="400110"/>
          </a:xfrm>
          <a:prstGeom prst="rect">
            <a:avLst/>
          </a:prstGeom>
          <a:noFill/>
        </p:spPr>
        <p:txBody>
          <a:bodyPr wrap="square" rtlCol="0">
            <a:spAutoFit/>
          </a:bodyPr>
          <a:lstStyle/>
          <a:p>
            <a:r>
              <a:rPr lang="es-ES_tradnl" sz="2000" b="1" i="1" dirty="0">
                <a:solidFill>
                  <a:srgbClr val="07B7CA"/>
                </a:solidFill>
                <a:latin typeface="Arial" panose="020B0604020202020204" pitchFamily="34" charset="0"/>
                <a:cs typeface="Arial" panose="020B0604020202020204" pitchFamily="34" charset="0"/>
              </a:rPr>
              <a:t>Interpretación</a:t>
            </a:r>
          </a:p>
        </p:txBody>
      </p:sp>
      <p:pic>
        <p:nvPicPr>
          <p:cNvPr id="19" name="Google Shape;71;gce3abd6258_0_72">
            <a:extLst>
              <a:ext uri="{FF2B5EF4-FFF2-40B4-BE49-F238E27FC236}">
                <a16:creationId xmlns:a16="http://schemas.microsoft.com/office/drawing/2014/main" id="{EE4FC2C3-709A-8A44-A414-62D87CD501CC}"/>
              </a:ext>
            </a:extLst>
          </p:cNvPr>
          <p:cNvPicPr preferRelativeResize="0"/>
          <p:nvPr/>
        </p:nvPicPr>
        <p:blipFill rotWithShape="1">
          <a:blip r:embed="rId2">
            <a:alphaModFix/>
          </a:blip>
          <a:srcRect/>
          <a:stretch/>
        </p:blipFill>
        <p:spPr>
          <a:xfrm>
            <a:off x="2294777" y="920076"/>
            <a:ext cx="7203610" cy="5363759"/>
          </a:xfrm>
          <a:prstGeom prst="rect">
            <a:avLst/>
          </a:prstGeom>
          <a:noFill/>
          <a:ln>
            <a:noFill/>
          </a:ln>
        </p:spPr>
      </p:pic>
    </p:spTree>
    <p:extLst>
      <p:ext uri="{BB962C8B-B14F-4D97-AF65-F5344CB8AC3E}">
        <p14:creationId xmlns:p14="http://schemas.microsoft.com/office/powerpoint/2010/main" val="1794748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7" y="1183867"/>
            <a:ext cx="8124744" cy="646331"/>
          </a:xfrm>
          <a:prstGeom prst="rect">
            <a:avLst/>
          </a:prstGeom>
          <a:noFill/>
        </p:spPr>
        <p:txBody>
          <a:bodyPr wrap="square" rtlCol="0">
            <a:spAutoFit/>
          </a:bodyPr>
          <a:lstStyle/>
          <a:p>
            <a:r>
              <a:rPr lang="en-US" dirty="0">
                <a:solidFill>
                  <a:srgbClr val="135D76"/>
                </a:solidFill>
                <a:latin typeface="Arial" panose="020B0604020202020204" pitchFamily="34" charset="0"/>
                <a:cs typeface="Arial" panose="020B0604020202020204" pitchFamily="34" charset="0"/>
              </a:rPr>
              <a:t>COVID vaccines </a:t>
            </a:r>
            <a:r>
              <a:rPr lang="en-US" i="1" dirty="0">
                <a:solidFill>
                  <a:srgbClr val="135D76"/>
                </a:solidFill>
                <a:latin typeface="Arial" panose="020B0604020202020204" pitchFamily="34" charset="0"/>
                <a:cs typeface="Arial" panose="020B0604020202020204" pitchFamily="34" charset="0"/>
              </a:rPr>
              <a:t>were</a:t>
            </a:r>
            <a:r>
              <a:rPr lang="en-US" dirty="0">
                <a:solidFill>
                  <a:srgbClr val="135D76"/>
                </a:solidFill>
                <a:latin typeface="Arial" panose="020B0604020202020204" pitchFamily="34" charset="0"/>
                <a:cs typeface="Arial" panose="020B0604020202020204" pitchFamily="34" charset="0"/>
              </a:rPr>
              <a:t> made really quickly compared to other vaccines. I was worried about that at first too. </a:t>
            </a: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505279"/>
            <a:ext cx="7999311" cy="646331"/>
          </a:xfrm>
          <a:prstGeom prst="rect">
            <a:avLst/>
          </a:prstGeom>
          <a:noFill/>
        </p:spPr>
        <p:txBody>
          <a:bodyPr wrap="square" rtlCol="0">
            <a:spAutoFit/>
          </a:bodyPr>
          <a:lstStyle/>
          <a:p>
            <a:r>
              <a:rPr lang="en-US" dirty="0">
                <a:solidFill>
                  <a:srgbClr val="135D76"/>
                </a:solidFill>
                <a:latin typeface="Arial" panose="020B0604020202020204" pitchFamily="34" charset="0"/>
                <a:cs typeface="Arial" panose="020B0604020202020204" pitchFamily="34" charset="0"/>
              </a:rPr>
              <a:t>But then I went read about what all had to happen in order for the COVID vaccines to become available in the U.S.  </a:t>
            </a: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8" y="3716229"/>
            <a:ext cx="9041714" cy="1477328"/>
          </a:xfrm>
          <a:prstGeom prst="rect">
            <a:avLst/>
          </a:prstGeom>
          <a:noFill/>
        </p:spPr>
        <p:txBody>
          <a:bodyPr wrap="square" rtlCol="0">
            <a:spAutoFit/>
          </a:bodyPr>
          <a:lstStyle/>
          <a:p>
            <a:r>
              <a:rPr lang="en-US" dirty="0">
                <a:solidFill>
                  <a:srgbClr val="135D76"/>
                </a:solidFill>
                <a:latin typeface="Arial" panose="020B0604020202020204" pitchFamily="34" charset="0"/>
                <a:cs typeface="Arial" panose="020B0604020202020204" pitchFamily="34" charset="0"/>
              </a:rPr>
              <a:t>I learned that COVID vaccines had to go through the same safety testing that other vaccines go through. They were tested in tens of thousands of people. And now that they’re being used, multiple systems are set up to make sure the vaccines keep being safe. Millions of people have been vaccinated over the past few months, and all signs point to the benefits of the vaccine far outweighing the risks. </a:t>
            </a: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6" y="5361855"/>
            <a:ext cx="9041713" cy="923330"/>
          </a:xfrm>
          <a:prstGeom prst="rect">
            <a:avLst/>
          </a:prstGeom>
          <a:noFill/>
        </p:spPr>
        <p:txBody>
          <a:bodyPr wrap="square" rtlCol="0">
            <a:spAutoFit/>
          </a:bodyPr>
          <a:lstStyle/>
          <a:p>
            <a:r>
              <a:rPr lang="en-US" dirty="0">
                <a:solidFill>
                  <a:srgbClr val="135D76"/>
                </a:solidFill>
                <a:latin typeface="Arial" panose="020B0604020202020204" pitchFamily="34" charset="0"/>
                <a:cs typeface="Arial" panose="020B0604020202020204" pitchFamily="34" charset="0"/>
              </a:rPr>
              <a:t>Learning that really calmed my mind. Given what we know about how serious COVID-19 can be, I’m really excited that we were able to get a vaccine as quickly as possible without sacrificing safety. I’ve gotten the vaccine, and I hope you will too. </a:t>
            </a: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entury Gothic" panose="020B0502020202020204" pitchFamily="34" charset="0"/>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Century Gothic" panose="020B0502020202020204" pitchFamily="34" charset="0"/>
              </a:rPr>
              <a:t> </a:t>
            </a:r>
            <a:endParaRPr lang="en-US" dirty="0"/>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Century Gothic" panose="020B0502020202020204" pitchFamily="34" charset="0"/>
              </a:rPr>
              <a:t> </a:t>
            </a:r>
            <a:endParaRPr lang="en-US" dirty="0"/>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Century Gothic" panose="020B0502020202020204" pitchFamily="34" charset="0"/>
              </a:rPr>
              <a:t> </a:t>
            </a:r>
            <a:endParaRPr lang="en-US" dirty="0"/>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S</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r>
              <a:rPr lang="en-US" sz="1200" dirty="0">
                <a:solidFill>
                  <a:srgbClr val="135D76"/>
                </a:solidFill>
                <a:latin typeface="Arial" panose="020B0604020202020204" pitchFamily="34" charset="0"/>
                <a:cs typeface="Arial" panose="020B0604020202020204" pitchFamily="34" charset="0"/>
              </a:rPr>
              <a:t>corroborate</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242617" y="3240952"/>
            <a:ext cx="962655" cy="276999"/>
          </a:xfrm>
          <a:prstGeom prst="rect">
            <a:avLst/>
          </a:prstGeom>
          <a:noFill/>
        </p:spPr>
        <p:txBody>
          <a:bodyPr wrap="square" rtlCol="0">
            <a:spAutoFit/>
          </a:bodyPr>
          <a:lstStyle/>
          <a:p>
            <a:pPr algn="ctr"/>
            <a:r>
              <a:rPr lang="en-US" sz="1200" dirty="0">
                <a:solidFill>
                  <a:srgbClr val="135D76"/>
                </a:solidFill>
                <a:latin typeface="Arial" panose="020B0604020202020204" pitchFamily="34" charset="0"/>
                <a:cs typeface="Arial" panose="020B0604020202020204" pitchFamily="34" charset="0"/>
              </a:rPr>
              <a:t>about me</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algn="ctr"/>
            <a:r>
              <a:rPr lang="en-US" sz="1200" dirty="0">
                <a:solidFill>
                  <a:srgbClr val="135D76"/>
                </a:solidFill>
                <a:latin typeface="Arial" panose="020B0604020202020204" pitchFamily="34" charset="0"/>
                <a:cs typeface="Arial" panose="020B0604020202020204" pitchFamily="34" charset="0"/>
              </a:rPr>
              <a:t>science</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algn="ctr"/>
            <a:r>
              <a:rPr lang="en-US" sz="1200" dirty="0">
                <a:solidFill>
                  <a:srgbClr val="135D76"/>
                </a:solidFill>
                <a:latin typeface="Arial" panose="020B0604020202020204" pitchFamily="34" charset="0"/>
                <a:cs typeface="Arial" panose="020B0604020202020204" pitchFamily="34" charset="0"/>
              </a:rPr>
              <a:t>explain</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9041714" cy="461665"/>
          </a:xfrm>
          <a:prstGeom prst="rect">
            <a:avLst/>
          </a:prstGeom>
          <a:noFill/>
        </p:spPr>
        <p:txBody>
          <a:bodyPr wrap="square" rtlCol="0">
            <a:spAutoFit/>
          </a:bodyPr>
          <a:lstStyle/>
          <a:p>
            <a:r>
              <a:rPr lang="en-US" sz="2400" b="1" dirty="0">
                <a:solidFill>
                  <a:srgbClr val="135D76"/>
                </a:solidFill>
                <a:latin typeface="Arial" panose="020B0604020202020204" pitchFamily="34" charset="0"/>
                <a:cs typeface="Arial" panose="020B0604020202020204" pitchFamily="34" charset="0"/>
              </a:rPr>
              <a:t>“The vaccine was developed recently. How can we trust it?” </a:t>
            </a:r>
          </a:p>
        </p:txBody>
      </p:sp>
    </p:spTree>
    <p:extLst>
      <p:ext uri="{BB962C8B-B14F-4D97-AF65-F5344CB8AC3E}">
        <p14:creationId xmlns:p14="http://schemas.microsoft.com/office/powerpoint/2010/main" val="147737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6" y="1183867"/>
            <a:ext cx="9041713" cy="646331"/>
          </a:xfrm>
          <a:prstGeom prst="rect">
            <a:avLst/>
          </a:prstGeom>
          <a:noFill/>
        </p:spPr>
        <p:txBody>
          <a:bodyPr wrap="square" rtlCol="0">
            <a:spAutoFit/>
          </a:bodyPr>
          <a:lstStyle/>
          <a:p>
            <a:r>
              <a:rPr lang="es-ES_tradnl" i="1">
                <a:solidFill>
                  <a:srgbClr val="135D76"/>
                </a:solidFill>
                <a:latin typeface="Arial" panose="020B0604020202020204" pitchFamily="34" charset="0"/>
                <a:cs typeface="Arial" panose="020B0604020202020204" pitchFamily="34" charset="0"/>
              </a:rPr>
              <a:t>Las vacunas COVID se hicieron muy rápido en comparación con otras vacunas. Eso también me preocupó al principio.</a:t>
            </a: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505279"/>
            <a:ext cx="9041714" cy="646331"/>
          </a:xfrm>
          <a:prstGeom prst="rect">
            <a:avLst/>
          </a:prstGeom>
          <a:noFill/>
        </p:spPr>
        <p:txBody>
          <a:bodyPr wrap="square" rtlCol="0">
            <a:spAutoFit/>
          </a:bodyPr>
          <a:lstStyle/>
          <a:p>
            <a:r>
              <a:rPr lang="es-ES_tradnl" i="1" dirty="0">
                <a:solidFill>
                  <a:srgbClr val="135D76"/>
                </a:solidFill>
                <a:latin typeface="Arial" panose="020B0604020202020204" pitchFamily="34" charset="0"/>
                <a:cs typeface="Arial" panose="020B0604020202020204" pitchFamily="34" charset="0"/>
              </a:rPr>
              <a:t>Pero leí sobre todo lo que tenía que suceder para que las vacunas COVID estuvieran disponibles en EEUU.</a:t>
            </a: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7" y="3468793"/>
            <a:ext cx="9507533" cy="1477328"/>
          </a:xfrm>
          <a:prstGeom prst="rect">
            <a:avLst/>
          </a:prstGeom>
          <a:noFill/>
        </p:spPr>
        <p:txBody>
          <a:bodyPr wrap="square" rtlCol="0">
            <a:spAutoFit/>
          </a:bodyPr>
          <a:lstStyle/>
          <a:p>
            <a:r>
              <a:rPr lang="es-ES_tradnl" i="1" dirty="0">
                <a:solidFill>
                  <a:srgbClr val="135D76"/>
                </a:solidFill>
                <a:latin typeface="Arial" panose="020B0604020202020204" pitchFamily="34" charset="0"/>
                <a:cs typeface="Arial" panose="020B0604020202020204" pitchFamily="34" charset="0"/>
              </a:rPr>
              <a:t>Aprendí que las vacunas COVID tenían que pasar por las mismas pruebas de seguridad por las que pasan otras vacunas. Fueron probados en decenas de miles de personas. Y ahora que se están utilizando, se configuran varios sistemas para garantizar que las vacunas sigan siendo seguras. Millones de personas han sido vacunadas durante los últimos meses y todas las investigaciones muestran que los beneficios superan los riesgos.</a:t>
            </a: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7" y="5361855"/>
            <a:ext cx="9041712" cy="923330"/>
          </a:xfrm>
          <a:prstGeom prst="rect">
            <a:avLst/>
          </a:prstGeom>
          <a:noFill/>
        </p:spPr>
        <p:txBody>
          <a:bodyPr wrap="square" rtlCol="0">
            <a:spAutoFit/>
          </a:bodyPr>
          <a:lstStyle/>
          <a:p>
            <a:r>
              <a:rPr lang="es-ES_tradnl" i="1" dirty="0">
                <a:solidFill>
                  <a:srgbClr val="135D76"/>
                </a:solidFill>
                <a:latin typeface="Arial" panose="020B0604020202020204" pitchFamily="34" charset="0"/>
                <a:cs typeface="Arial" panose="020B0604020202020204" pitchFamily="34" charset="0"/>
              </a:rPr>
              <a:t>Eso me calmó. Dado lo que sabemos sobre lo que puede pasar con el COVID, estoy emocionada de que pudiéramos obtener una vacuna lo más rápido posible sin sacrificar la seguridad. He recibido la vacuna y espero que usted también la recibe.</a:t>
            </a: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entury Gothic" panose="020B0502020202020204" pitchFamily="34" charset="0"/>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Century Gothic" panose="020B0502020202020204" pitchFamily="34" charset="0"/>
              </a:rPr>
              <a:t> </a:t>
            </a:r>
            <a:endParaRPr lang="en-US" dirty="0"/>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Century Gothic" panose="020B0502020202020204" pitchFamily="34" charset="0"/>
              </a:rPr>
              <a:t> </a:t>
            </a:r>
            <a:endParaRPr lang="en-US" dirty="0"/>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Century Gothic" panose="020B0502020202020204" pitchFamily="34" charset="0"/>
              </a:rPr>
              <a:t> </a:t>
            </a:r>
            <a:endParaRPr lang="en-US" dirty="0"/>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C</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r>
              <a:rPr lang="es-ES_tradnl" sz="1200">
                <a:solidFill>
                  <a:srgbClr val="135D76"/>
                </a:solidFill>
                <a:latin typeface="Arial" panose="020B0604020202020204" pitchFamily="34" charset="0"/>
                <a:cs typeface="Arial" panose="020B0604020202020204" pitchFamily="34" charset="0"/>
              </a:rPr>
              <a:t>corroborar</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137152" y="3240952"/>
            <a:ext cx="1130193" cy="276999"/>
          </a:xfrm>
          <a:prstGeom prst="rect">
            <a:avLst/>
          </a:prstGeom>
          <a:noFill/>
        </p:spPr>
        <p:txBody>
          <a:bodyPr wrap="square" rtlCol="0">
            <a:spAutoFit/>
          </a:bodyPr>
          <a:lstStyle/>
          <a:p>
            <a:pPr algn="ctr"/>
            <a:r>
              <a:rPr lang="es-ES_tradnl" sz="1200">
                <a:solidFill>
                  <a:srgbClr val="135D76"/>
                </a:solidFill>
                <a:latin typeface="Arial" panose="020B0604020202020204" pitchFamily="34" charset="0"/>
                <a:cs typeface="Arial" panose="020B0604020202020204" pitchFamily="34" charset="0"/>
              </a:rPr>
              <a:t>acerca de mí</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algn="ctr"/>
            <a:r>
              <a:rPr lang="es-ES_tradnl" sz="1200">
                <a:solidFill>
                  <a:srgbClr val="135D76"/>
                </a:solidFill>
                <a:latin typeface="Arial" panose="020B0604020202020204" pitchFamily="34" charset="0"/>
                <a:cs typeface="Arial" panose="020B0604020202020204" pitchFamily="34" charset="0"/>
              </a:rPr>
              <a:t>ciencia</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algn="ctr"/>
            <a:r>
              <a:rPr lang="es-ES_tradnl" sz="1200">
                <a:solidFill>
                  <a:srgbClr val="135D76"/>
                </a:solidFill>
                <a:latin typeface="Arial" panose="020B0604020202020204" pitchFamily="34" charset="0"/>
                <a:cs typeface="Arial" panose="020B0604020202020204" pitchFamily="34" charset="0"/>
              </a:rPr>
              <a:t>explicar</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9041714" cy="461665"/>
          </a:xfrm>
          <a:prstGeom prst="rect">
            <a:avLst/>
          </a:prstGeom>
          <a:noFill/>
        </p:spPr>
        <p:txBody>
          <a:bodyPr wrap="square" rtlCol="0">
            <a:spAutoFit/>
          </a:bodyPr>
          <a:lstStyle/>
          <a:p>
            <a:r>
              <a:rPr lang="es-ES_tradnl" sz="2400" i="1" dirty="0">
                <a:solidFill>
                  <a:srgbClr val="07B7CA"/>
                </a:solidFill>
                <a:latin typeface="Arial" panose="020B0604020202020204" pitchFamily="34" charset="0"/>
                <a:cs typeface="Arial" panose="020B0604020202020204" pitchFamily="34" charset="0"/>
              </a:rPr>
              <a:t>“La vacuna fue desarrollada muy pronto, como confiar?”</a:t>
            </a:r>
          </a:p>
        </p:txBody>
      </p:sp>
    </p:spTree>
    <p:extLst>
      <p:ext uri="{BB962C8B-B14F-4D97-AF65-F5344CB8AC3E}">
        <p14:creationId xmlns:p14="http://schemas.microsoft.com/office/powerpoint/2010/main" val="780535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FEF9CE5-CD2D-194D-B9B3-1B40887E92A7}"/>
              </a:ext>
            </a:extLst>
          </p:cNvPr>
          <p:cNvSpPr txBox="1"/>
          <p:nvPr/>
        </p:nvSpPr>
        <p:spPr>
          <a:xfrm>
            <a:off x="1377387" y="2739265"/>
            <a:ext cx="9676435" cy="646331"/>
          </a:xfrm>
          <a:prstGeom prst="rect">
            <a:avLst/>
          </a:prstGeom>
          <a:noFill/>
        </p:spPr>
        <p:txBody>
          <a:bodyPr wrap="square" rtlCol="0">
            <a:spAutoFit/>
          </a:bodyPr>
          <a:lstStyle/>
          <a:p>
            <a:pPr lvl="0"/>
            <a:r>
              <a:rPr lang="en-US" sz="3600" b="1" dirty="0">
                <a:solidFill>
                  <a:srgbClr val="135D76"/>
                </a:solidFill>
                <a:latin typeface="Arial" panose="020B0604020202020204" pitchFamily="34" charset="0"/>
                <a:cs typeface="Arial" panose="020B0604020202020204" pitchFamily="34" charset="0"/>
              </a:rPr>
              <a:t>“I’m worried about long-term side effects.”</a:t>
            </a:r>
            <a:endParaRPr kumimoji="0" lang="en-US" sz="3600" b="1"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D8BBD0C9-CDD6-2744-ADF9-66D621ED5181}"/>
              </a:ext>
            </a:extLst>
          </p:cNvPr>
          <p:cNvSpPr txBox="1"/>
          <p:nvPr/>
        </p:nvSpPr>
        <p:spPr>
          <a:xfrm>
            <a:off x="1377387" y="3385596"/>
            <a:ext cx="9676435" cy="1200329"/>
          </a:xfrm>
          <a:prstGeom prst="rect">
            <a:avLst/>
          </a:prstGeom>
          <a:noFill/>
        </p:spPr>
        <p:txBody>
          <a:bodyPr wrap="square" rtlCol="0">
            <a:spAutoFit/>
          </a:bodyPr>
          <a:lstStyle/>
          <a:p>
            <a:pPr lvl="0" algn="ctr"/>
            <a:r>
              <a:rPr lang="es-ES_tradnl" sz="3600" i="1" dirty="0">
                <a:solidFill>
                  <a:srgbClr val="07B7CA"/>
                </a:solidFill>
                <a:latin typeface="Arial" panose="020B0604020202020204" pitchFamily="34" charset="0"/>
                <a:cs typeface="Arial" panose="020B0604020202020204" pitchFamily="34" charset="0"/>
              </a:rPr>
              <a:t>“Me preocupan los efectos secundarios a largo plazo”.</a:t>
            </a:r>
            <a:endParaRPr kumimoji="0" lang="es-ES_tradnl" sz="3600" b="0" i="1" u="none" strike="noStrike" kern="1200" cap="none" spc="0" normalizeH="0" baseline="0" dirty="0">
              <a:ln>
                <a:noFill/>
              </a:ln>
              <a:solidFill>
                <a:srgbClr val="07B7C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3585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7" y="1183867"/>
            <a:ext cx="81247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COVID vaccines are new</a:t>
            </a:r>
            <a:r>
              <a:rPr lang="en-US" dirty="0">
                <a:solidFill>
                  <a:srgbClr val="135D76"/>
                </a:solidFill>
                <a:latin typeface="Arial" panose="020B0604020202020204" pitchFamily="34" charset="0"/>
                <a:cs typeface="Arial" panose="020B0604020202020204" pitchFamily="34" charset="0"/>
              </a:rPr>
              <a:t>, so I understand the desire to want to “wait and see” what happens to others. </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312322"/>
            <a:ext cx="8691636" cy="923330"/>
          </a:xfrm>
          <a:prstGeom prst="rect">
            <a:avLst/>
          </a:prstGeom>
          <a:noFill/>
        </p:spPr>
        <p:txBody>
          <a:bodyPr wrap="square" rtlCol="0">
            <a:spAutoFit/>
          </a:bodyPr>
          <a:lstStyle/>
          <a:p>
            <a:pPr lvl="0"/>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I read a really great </a:t>
            </a:r>
            <a:r>
              <a:rPr kumimoji="0" lang="en-US" sz="1800" b="0" i="0" u="none" strike="noStrike" kern="1200" cap="none" spc="0" normalizeH="0" baseline="0" noProof="0" dirty="0" err="1">
                <a:ln>
                  <a:noFill/>
                </a:ln>
                <a:solidFill>
                  <a:srgbClr val="135D76"/>
                </a:solidFill>
                <a:effectLst/>
                <a:uLnTx/>
                <a:uFillTx/>
                <a:latin typeface="Arial" panose="020B0604020202020204" pitchFamily="34" charset="0"/>
                <a:ea typeface="+mn-ea"/>
                <a:cs typeface="Arial" panose="020B0604020202020204" pitchFamily="34" charset="0"/>
              </a:rPr>
              <a:t>articl</a:t>
            </a:r>
            <a:r>
              <a:rPr lang="en-US" dirty="0">
                <a:solidFill>
                  <a:srgbClr val="135D76"/>
                </a:solidFill>
                <a:latin typeface="Arial" panose="020B0604020202020204" pitchFamily="34" charset="0"/>
                <a:cs typeface="Arial" panose="020B0604020202020204" pitchFamily="34" charset="0"/>
              </a:rPr>
              <a:t>e by a </a:t>
            </a:r>
            <a:r>
              <a:rPr lang="en-US" dirty="0" err="1">
                <a:solidFill>
                  <a:srgbClr val="135D76"/>
                </a:solidFill>
                <a:latin typeface="Arial" panose="020B0604020202020204" pitchFamily="34" charset="0"/>
                <a:cs typeface="Arial" panose="020B0604020202020204" pitchFamily="34" charset="0"/>
              </a:rPr>
              <a:t>vaccinologist</a:t>
            </a:r>
            <a:r>
              <a:rPr lang="en-US" dirty="0">
                <a:solidFill>
                  <a:srgbClr val="135D76"/>
                </a:solidFill>
                <a:latin typeface="Arial" panose="020B0604020202020204" pitchFamily="34" charset="0"/>
                <a:cs typeface="Arial" panose="020B0604020202020204" pitchFamily="34" charset="0"/>
              </a:rPr>
              <a:t> on the Children’s Hospital of Philadelphia website. In it, he said while researchers are still doing studies to confirm, it’s highly unlikely that there will be any long-term or delayed side effects. </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8" y="3716229"/>
            <a:ext cx="888777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35D76"/>
                </a:solidFill>
                <a:latin typeface="Arial" panose="020B0604020202020204" pitchFamily="34" charset="0"/>
                <a:cs typeface="Arial" panose="020B0604020202020204" pitchFamily="34" charset="0"/>
              </a:rPr>
              <a:t>In the 200 years we’ve been using vaccines, only a few have had any delayed or long-term side effects. And all of those were spotted within 8 weeks of the vaccine. What’s more, COVID vaccines might be new, but the technologies used to make the vaccines have been studied for years to prevent other diseases, and there haven’t been any warning signs that there are long-term side effects with those vaccines either. </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7" y="5674133"/>
            <a:ext cx="79993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I was really reassured by that — especially given how much we know about the long-term effects of COVID. </a:t>
            </a: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corroborate</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242617" y="3240952"/>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about me</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science</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explain</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9041714" cy="461665"/>
          </a:xfrm>
          <a:prstGeom prst="rect">
            <a:avLst/>
          </a:prstGeom>
          <a:noFill/>
        </p:spPr>
        <p:txBody>
          <a:bodyPr wrap="square" rtlCol="0">
            <a:spAutoFit/>
          </a:bodyPr>
          <a:lstStyle/>
          <a:p>
            <a:pPr lvl="0"/>
            <a:r>
              <a:rPr lang="en-US" sz="2400" b="1" dirty="0">
                <a:solidFill>
                  <a:srgbClr val="135D76"/>
                </a:solidFill>
                <a:latin typeface="Arial" panose="020B0604020202020204" pitchFamily="34" charset="0"/>
                <a:cs typeface="Arial" panose="020B0604020202020204" pitchFamily="34" charset="0"/>
              </a:rPr>
              <a:t>“I’m worried about long-term side effects.”</a:t>
            </a:r>
          </a:p>
        </p:txBody>
      </p:sp>
    </p:spTree>
    <p:extLst>
      <p:ext uri="{BB962C8B-B14F-4D97-AF65-F5344CB8AC3E}">
        <p14:creationId xmlns:p14="http://schemas.microsoft.com/office/powerpoint/2010/main" val="214536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6" y="1183867"/>
            <a:ext cx="9041713" cy="646331"/>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Las vacunas COVID son nuevas, así que entiendo el deseo de esperar y ver lo que les sucede a los demás.</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347602"/>
            <a:ext cx="9041714" cy="1200329"/>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Leí un artículo realmente excelente de un </a:t>
            </a:r>
            <a:r>
              <a:rPr lang="es-ES_tradnl" i="1" dirty="0" err="1">
                <a:solidFill>
                  <a:srgbClr val="135D76"/>
                </a:solidFill>
                <a:latin typeface="Arial" panose="020B0604020202020204" pitchFamily="34" charset="0"/>
                <a:cs typeface="Arial" panose="020B0604020202020204" pitchFamily="34" charset="0"/>
              </a:rPr>
              <a:t>vacunólogo</a:t>
            </a:r>
            <a:r>
              <a:rPr lang="es-ES_tradnl" i="1" dirty="0">
                <a:solidFill>
                  <a:srgbClr val="135D76"/>
                </a:solidFill>
                <a:latin typeface="Arial" panose="020B0604020202020204" pitchFamily="34" charset="0"/>
                <a:cs typeface="Arial" panose="020B0604020202020204" pitchFamily="34" charset="0"/>
              </a:rPr>
              <a:t> del Hospital Infantil de Filadelfia. En él, dijo, aunque los investigadores todavía están realizando estudios para confirmar que no hay efectos secundarios a largo plazo o </a:t>
            </a:r>
            <a:r>
              <a:rPr lang="es-ES_tradnl" i="1" dirty="0" err="1">
                <a:solidFill>
                  <a:srgbClr val="135D76"/>
                </a:solidFill>
                <a:latin typeface="Arial" panose="020B0604020202020204" pitchFamily="34" charset="0"/>
                <a:cs typeface="Arial" panose="020B0604020202020204" pitchFamily="34" charset="0"/>
              </a:rPr>
              <a:t>tardios</a:t>
            </a:r>
            <a:r>
              <a:rPr lang="es-ES_tradnl" i="1" dirty="0">
                <a:solidFill>
                  <a:srgbClr val="135D76"/>
                </a:solidFill>
                <a:latin typeface="Arial" panose="020B0604020202020204" pitchFamily="34" charset="0"/>
                <a:cs typeface="Arial" panose="020B0604020202020204" pitchFamily="34" charset="0"/>
              </a:rPr>
              <a:t>, es muy poco probable que los haya.</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7" y="3716229"/>
            <a:ext cx="9143315" cy="1754326"/>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En los 200 años que hemos estado usando vacunas, solo unas pocas han tenido efectos secundarios tardíos o a largo plazo. Y todos ellos fueron detectados dentro de las 8 semanas posteriores a la vacuna. Incluso, las tecnologías utilizadas para fabricar las vacunas se han estudiado durante años para prevenir otras enfermedades, y tampoco ha habido señales de advertencia de que esas vacunas tengan efectos secundarios a largo plazo.</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7" y="5569105"/>
            <a:ext cx="9041712" cy="646331"/>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Eso me tranquiliza mucho, especialmente dado lo mucho que sabemos sobre los efectos a largo plazo de COVID.</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corroborar</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137152" y="3240952"/>
            <a:ext cx="11301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acerca de mí</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ciencia</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explicar</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9041714" cy="461665"/>
          </a:xfrm>
          <a:prstGeom prst="rect">
            <a:avLst/>
          </a:prstGeom>
          <a:noFill/>
        </p:spPr>
        <p:txBody>
          <a:bodyPr wrap="square" rtlCol="0">
            <a:spAutoFit/>
          </a:bodyPr>
          <a:lstStyle/>
          <a:p>
            <a:pPr lvl="0"/>
            <a:r>
              <a:rPr lang="es-ES_tradnl" sz="2400" i="1" dirty="0">
                <a:solidFill>
                  <a:srgbClr val="07B7CA"/>
                </a:solidFill>
                <a:latin typeface="Arial" panose="020B0604020202020204" pitchFamily="34" charset="0"/>
                <a:cs typeface="Arial" panose="020B0604020202020204" pitchFamily="34" charset="0"/>
              </a:rPr>
              <a:t>“Me preocupan los efectos secundarios a largo plazo”.</a:t>
            </a:r>
          </a:p>
        </p:txBody>
      </p:sp>
    </p:spTree>
    <p:extLst>
      <p:ext uri="{BB962C8B-B14F-4D97-AF65-F5344CB8AC3E}">
        <p14:creationId xmlns:p14="http://schemas.microsoft.com/office/powerpoint/2010/main" val="3646912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FEF9CE5-CD2D-194D-B9B3-1B40887E92A7}"/>
              </a:ext>
            </a:extLst>
          </p:cNvPr>
          <p:cNvSpPr txBox="1"/>
          <p:nvPr/>
        </p:nvSpPr>
        <p:spPr>
          <a:xfrm>
            <a:off x="1257782" y="2228671"/>
            <a:ext cx="9676435" cy="1200329"/>
          </a:xfrm>
          <a:prstGeom prst="rect">
            <a:avLst/>
          </a:prstGeom>
          <a:noFill/>
        </p:spPr>
        <p:txBody>
          <a:bodyPr wrap="square" rtlCol="0">
            <a:spAutoFit/>
          </a:bodyPr>
          <a:lstStyle/>
          <a:p>
            <a:pPr lvl="0" algn="ctr"/>
            <a:r>
              <a:rPr lang="en-US" sz="3600" b="1" dirty="0">
                <a:solidFill>
                  <a:srgbClr val="135D76"/>
                </a:solidFill>
                <a:latin typeface="Arial" panose="020B0604020202020204" pitchFamily="34" charset="0"/>
                <a:cs typeface="Arial" panose="020B0604020202020204" pitchFamily="34" charset="0"/>
              </a:rPr>
              <a:t>“Is it true the Johnson &amp; Johnson vaccine causes blood clots?”</a:t>
            </a:r>
            <a:endParaRPr kumimoji="0" lang="en-US" sz="3600" b="1"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D8BBD0C9-CDD6-2744-ADF9-66D621ED5181}"/>
              </a:ext>
            </a:extLst>
          </p:cNvPr>
          <p:cNvSpPr txBox="1"/>
          <p:nvPr/>
        </p:nvSpPr>
        <p:spPr>
          <a:xfrm>
            <a:off x="1257782" y="3429000"/>
            <a:ext cx="9676435" cy="1200329"/>
          </a:xfrm>
          <a:prstGeom prst="rect">
            <a:avLst/>
          </a:prstGeom>
          <a:noFill/>
        </p:spPr>
        <p:txBody>
          <a:bodyPr wrap="square" rtlCol="0">
            <a:spAutoFit/>
          </a:bodyPr>
          <a:lstStyle/>
          <a:p>
            <a:pPr lvl="0" algn="ctr"/>
            <a:r>
              <a:rPr lang="es-ES_tradnl" sz="3600" i="1" dirty="0">
                <a:solidFill>
                  <a:srgbClr val="07B7CA"/>
                </a:solidFill>
                <a:latin typeface="Arial" panose="020B0604020202020204" pitchFamily="34" charset="0"/>
                <a:cs typeface="Arial" panose="020B0604020202020204" pitchFamily="34" charset="0"/>
              </a:rPr>
              <a:t>"¿Es cierto que la vacuna Johnson &amp; Johnson causa coágulos de sangre?"</a:t>
            </a:r>
            <a:endParaRPr kumimoji="0" lang="es-ES_tradnl" sz="3600" b="0" i="1" u="none" strike="noStrike" kern="1200" cap="none" spc="0" normalizeH="0" baseline="0" dirty="0">
              <a:ln>
                <a:noFill/>
              </a:ln>
              <a:solidFill>
                <a:srgbClr val="07B7C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6347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8E0B26C-947B-114C-983E-4AFDE004BA08}"/>
              </a:ext>
            </a:extLst>
          </p:cNvPr>
          <p:cNvPicPr>
            <a:picLocks noChangeAspect="1"/>
          </p:cNvPicPr>
          <p:nvPr/>
        </p:nvPicPr>
        <p:blipFill>
          <a:blip r:embed="rId3"/>
          <a:stretch>
            <a:fillRect/>
          </a:stretch>
        </p:blipFill>
        <p:spPr>
          <a:xfrm>
            <a:off x="173873" y="729057"/>
            <a:ext cx="7870429" cy="5096226"/>
          </a:xfrm>
          <a:prstGeom prst="rect">
            <a:avLst/>
          </a:prstGeom>
        </p:spPr>
      </p:pic>
      <p:sp>
        <p:nvSpPr>
          <p:cNvPr id="2" name="Title 1">
            <a:extLst>
              <a:ext uri="{FF2B5EF4-FFF2-40B4-BE49-F238E27FC236}">
                <a16:creationId xmlns:a16="http://schemas.microsoft.com/office/drawing/2014/main" id="{486A8A59-3ED3-0446-B167-678D0CEADD85}"/>
              </a:ext>
            </a:extLst>
          </p:cNvPr>
          <p:cNvSpPr>
            <a:spLocks noGrp="1"/>
          </p:cNvSpPr>
          <p:nvPr>
            <p:ph type="title"/>
          </p:nvPr>
        </p:nvSpPr>
        <p:spPr>
          <a:xfrm>
            <a:off x="259467" y="242474"/>
            <a:ext cx="3155065" cy="526126"/>
          </a:xfrm>
        </p:spPr>
        <p:txBody>
          <a:bodyPr>
            <a:normAutofit/>
          </a:bodyPr>
          <a:lstStyle/>
          <a:p>
            <a:r>
              <a:rPr lang="en-US" sz="2800" b="1" dirty="0">
                <a:solidFill>
                  <a:srgbClr val="135D76"/>
                </a:solidFill>
              </a:rPr>
              <a:t>What happened? </a:t>
            </a:r>
          </a:p>
        </p:txBody>
      </p:sp>
      <p:sp>
        <p:nvSpPr>
          <p:cNvPr id="26" name="Title 1">
            <a:extLst>
              <a:ext uri="{FF2B5EF4-FFF2-40B4-BE49-F238E27FC236}">
                <a16:creationId xmlns:a16="http://schemas.microsoft.com/office/drawing/2014/main" id="{97DEA112-1457-8C4F-872A-084596CDB2D8}"/>
              </a:ext>
            </a:extLst>
          </p:cNvPr>
          <p:cNvSpPr txBox="1">
            <a:spLocks/>
          </p:cNvSpPr>
          <p:nvPr/>
        </p:nvSpPr>
        <p:spPr>
          <a:xfrm>
            <a:off x="3235316" y="240560"/>
            <a:ext cx="2503990" cy="5261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800" i="1" dirty="0">
                <a:solidFill>
                  <a:srgbClr val="07B7CA"/>
                </a:solidFill>
              </a:rPr>
              <a:t>¿</a:t>
            </a:r>
            <a:r>
              <a:rPr lang="en-US" sz="2800" i="1" dirty="0" err="1">
                <a:solidFill>
                  <a:srgbClr val="07B7CA"/>
                </a:solidFill>
              </a:rPr>
              <a:t>Qué</a:t>
            </a:r>
            <a:r>
              <a:rPr lang="en-US" sz="2800" i="1" dirty="0">
                <a:solidFill>
                  <a:srgbClr val="07B7CA"/>
                </a:solidFill>
              </a:rPr>
              <a:t> </a:t>
            </a:r>
            <a:r>
              <a:rPr lang="en-US" sz="2800" i="1" dirty="0" err="1">
                <a:solidFill>
                  <a:srgbClr val="07B7CA"/>
                </a:solidFill>
              </a:rPr>
              <a:t>pasó</a:t>
            </a:r>
            <a:r>
              <a:rPr lang="en-US" sz="2800" i="1" dirty="0">
                <a:solidFill>
                  <a:srgbClr val="07B7CA"/>
                </a:solidFill>
              </a:rPr>
              <a:t>?</a:t>
            </a:r>
          </a:p>
        </p:txBody>
      </p:sp>
      <p:grpSp>
        <p:nvGrpSpPr>
          <p:cNvPr id="37" name="Group 36">
            <a:extLst>
              <a:ext uri="{FF2B5EF4-FFF2-40B4-BE49-F238E27FC236}">
                <a16:creationId xmlns:a16="http://schemas.microsoft.com/office/drawing/2014/main" id="{71134107-6FA4-6848-8FB6-3DA0404B1AB6}"/>
              </a:ext>
            </a:extLst>
          </p:cNvPr>
          <p:cNvGrpSpPr/>
          <p:nvPr/>
        </p:nvGrpSpPr>
        <p:grpSpPr>
          <a:xfrm>
            <a:off x="2377582" y="1571491"/>
            <a:ext cx="5346230" cy="5346230"/>
            <a:chOff x="2377582" y="1571491"/>
            <a:chExt cx="5346230" cy="5346230"/>
          </a:xfrm>
        </p:grpSpPr>
        <p:grpSp>
          <p:nvGrpSpPr>
            <p:cNvPr id="25" name="Group 24">
              <a:extLst>
                <a:ext uri="{FF2B5EF4-FFF2-40B4-BE49-F238E27FC236}">
                  <a16:creationId xmlns:a16="http://schemas.microsoft.com/office/drawing/2014/main" id="{E55287E7-FECA-094B-A56C-4A96A5A0CDD5}"/>
                </a:ext>
              </a:extLst>
            </p:cNvPr>
            <p:cNvGrpSpPr/>
            <p:nvPr/>
          </p:nvGrpSpPr>
          <p:grpSpPr>
            <a:xfrm>
              <a:off x="2377582" y="1571491"/>
              <a:ext cx="5346230" cy="5346230"/>
              <a:chOff x="3445397" y="1918639"/>
              <a:chExt cx="4512439" cy="4512439"/>
            </a:xfrm>
          </p:grpSpPr>
          <p:sp>
            <p:nvSpPr>
              <p:cNvPr id="22" name="Oval 21">
                <a:extLst>
                  <a:ext uri="{FF2B5EF4-FFF2-40B4-BE49-F238E27FC236}">
                    <a16:creationId xmlns:a16="http://schemas.microsoft.com/office/drawing/2014/main" id="{8C33A793-D1D9-DB41-A425-61A9A9222905}"/>
                  </a:ext>
                </a:extLst>
              </p:cNvPr>
              <p:cNvSpPr/>
              <p:nvPr/>
            </p:nvSpPr>
            <p:spPr>
              <a:xfrm>
                <a:off x="4040489" y="2472433"/>
                <a:ext cx="2531973" cy="2531973"/>
              </a:xfrm>
              <a:prstGeom prst="ellipse">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5BA4BAC-EC49-124B-AD62-F2E198360A81}"/>
                  </a:ext>
                </a:extLst>
              </p:cNvPr>
              <p:cNvGrpSpPr/>
              <p:nvPr/>
            </p:nvGrpSpPr>
            <p:grpSpPr>
              <a:xfrm>
                <a:off x="3445397" y="1918639"/>
                <a:ext cx="4512439" cy="4512439"/>
                <a:chOff x="3863283" y="763930"/>
                <a:chExt cx="3843579" cy="3843579"/>
              </a:xfrm>
            </p:grpSpPr>
            <p:pic>
              <p:nvPicPr>
                <p:cNvPr id="8" name="Graphic 7" descr="Woman with solid fill">
                  <a:extLst>
                    <a:ext uri="{FF2B5EF4-FFF2-40B4-BE49-F238E27FC236}">
                      <a16:creationId xmlns:a16="http://schemas.microsoft.com/office/drawing/2014/main" id="{F491E804-665E-C641-90D1-529EE2085A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9757" y="1994886"/>
                  <a:ext cx="526126" cy="526126"/>
                </a:xfrm>
                <a:prstGeom prst="rect">
                  <a:avLst/>
                </a:prstGeom>
              </p:spPr>
            </p:pic>
            <p:pic>
              <p:nvPicPr>
                <p:cNvPr id="13" name="Graphic 12" descr="Woman with solid fill">
                  <a:extLst>
                    <a:ext uri="{FF2B5EF4-FFF2-40B4-BE49-F238E27FC236}">
                      <a16:creationId xmlns:a16="http://schemas.microsoft.com/office/drawing/2014/main" id="{F8289C21-ADB7-E64C-87DE-6DA5E022E4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32820" y="1994886"/>
                  <a:ext cx="526126" cy="526126"/>
                </a:xfrm>
                <a:prstGeom prst="rect">
                  <a:avLst/>
                </a:prstGeom>
              </p:spPr>
            </p:pic>
            <p:pic>
              <p:nvPicPr>
                <p:cNvPr id="15" name="Graphic 14" descr="Woman with solid fill">
                  <a:extLst>
                    <a:ext uri="{FF2B5EF4-FFF2-40B4-BE49-F238E27FC236}">
                      <a16:creationId xmlns:a16="http://schemas.microsoft.com/office/drawing/2014/main" id="{B814CF7A-9DFC-7944-9A85-EEA620B857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95883" y="1994886"/>
                  <a:ext cx="526126" cy="526126"/>
                </a:xfrm>
                <a:prstGeom prst="rect">
                  <a:avLst/>
                </a:prstGeom>
              </p:spPr>
            </p:pic>
            <p:pic>
              <p:nvPicPr>
                <p:cNvPr id="16" name="Graphic 15" descr="Woman with solid fill">
                  <a:extLst>
                    <a:ext uri="{FF2B5EF4-FFF2-40B4-BE49-F238E27FC236}">
                      <a16:creationId xmlns:a16="http://schemas.microsoft.com/office/drawing/2014/main" id="{480088F4-77F4-4545-97EF-0E71D0FCA6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58946" y="1994886"/>
                  <a:ext cx="526126" cy="526126"/>
                </a:xfrm>
                <a:prstGeom prst="rect">
                  <a:avLst/>
                </a:prstGeom>
              </p:spPr>
            </p:pic>
            <p:pic>
              <p:nvPicPr>
                <p:cNvPr id="17" name="Graphic 16" descr="Woman with solid fill">
                  <a:extLst>
                    <a:ext uri="{FF2B5EF4-FFF2-40B4-BE49-F238E27FC236}">
                      <a16:creationId xmlns:a16="http://schemas.microsoft.com/office/drawing/2014/main" id="{A0558359-F141-814A-85F9-C44B8F8226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9203" y="1994886"/>
                  <a:ext cx="526126" cy="526126"/>
                </a:xfrm>
                <a:prstGeom prst="rect">
                  <a:avLst/>
                </a:prstGeom>
              </p:spPr>
            </p:pic>
            <p:pic>
              <p:nvPicPr>
                <p:cNvPr id="18" name="Graphic 17" descr="Woman with solid fill">
                  <a:extLst>
                    <a:ext uri="{FF2B5EF4-FFF2-40B4-BE49-F238E27FC236}">
                      <a16:creationId xmlns:a16="http://schemas.microsoft.com/office/drawing/2014/main" id="{569759D8-CE60-8F4B-9D16-52DDD3C295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92266" y="1994886"/>
                  <a:ext cx="526126" cy="526126"/>
                </a:xfrm>
                <a:prstGeom prst="rect">
                  <a:avLst/>
                </a:prstGeom>
              </p:spPr>
            </p:pic>
            <p:pic>
              <p:nvPicPr>
                <p:cNvPr id="11" name="Graphic 10" descr="Magnifying glass with solid fill">
                  <a:extLst>
                    <a:ext uri="{FF2B5EF4-FFF2-40B4-BE49-F238E27FC236}">
                      <a16:creationId xmlns:a16="http://schemas.microsoft.com/office/drawing/2014/main" id="{5A15C21D-FCC6-B54C-9CE4-AC7CD7E2A4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3283" y="763930"/>
                  <a:ext cx="3843579" cy="3843579"/>
                </a:xfrm>
                <a:prstGeom prst="rect">
                  <a:avLst/>
                </a:prstGeom>
              </p:spPr>
            </p:pic>
          </p:grpSp>
        </p:grpSp>
        <p:sp>
          <p:nvSpPr>
            <p:cNvPr id="28" name="TextBox 27">
              <a:extLst>
                <a:ext uri="{FF2B5EF4-FFF2-40B4-BE49-F238E27FC236}">
                  <a16:creationId xmlns:a16="http://schemas.microsoft.com/office/drawing/2014/main" id="{AED0B77F-2EC5-7041-8D2A-7208440F5E65}"/>
                </a:ext>
              </a:extLst>
            </p:cNvPr>
            <p:cNvSpPr txBox="1"/>
            <p:nvPr/>
          </p:nvSpPr>
          <p:spPr>
            <a:xfrm>
              <a:off x="3587065" y="4043435"/>
              <a:ext cx="1800493" cy="369332"/>
            </a:xfrm>
            <a:prstGeom prst="rect">
              <a:avLst/>
            </a:prstGeom>
            <a:noFill/>
          </p:spPr>
          <p:txBody>
            <a:bodyPr wrap="square" rtlCol="0">
              <a:spAutoFit/>
            </a:bodyPr>
            <a:lstStyle/>
            <a:p>
              <a:r>
                <a:rPr lang="en-US" dirty="0">
                  <a:solidFill>
                    <a:srgbClr val="135D76"/>
                  </a:solidFill>
                  <a:latin typeface="Arial" panose="020B0604020202020204" pitchFamily="34" charset="0"/>
                  <a:cs typeface="Arial" panose="020B0604020202020204" pitchFamily="34" charset="0"/>
                </a:rPr>
                <a:t>6 cases of TTS</a:t>
              </a:r>
            </a:p>
          </p:txBody>
        </p:sp>
        <p:sp>
          <p:nvSpPr>
            <p:cNvPr id="30" name="Rectangle 29">
              <a:extLst>
                <a:ext uri="{FF2B5EF4-FFF2-40B4-BE49-F238E27FC236}">
                  <a16:creationId xmlns:a16="http://schemas.microsoft.com/office/drawing/2014/main" id="{A1E00B0E-4A76-E64A-89C5-DA85C1FB33CB}"/>
                </a:ext>
              </a:extLst>
            </p:cNvPr>
            <p:cNvSpPr/>
            <p:nvPr/>
          </p:nvSpPr>
          <p:spPr>
            <a:xfrm>
              <a:off x="3587065" y="4341348"/>
              <a:ext cx="1800493" cy="369332"/>
            </a:xfrm>
            <a:prstGeom prst="rect">
              <a:avLst/>
            </a:prstGeom>
          </p:spPr>
          <p:txBody>
            <a:bodyPr wrap="none">
              <a:spAutoFit/>
            </a:bodyPr>
            <a:lstStyle/>
            <a:p>
              <a:r>
                <a:rPr lang="en-US" i="1" dirty="0">
                  <a:solidFill>
                    <a:srgbClr val="07B7CA"/>
                  </a:solidFill>
                  <a:latin typeface="Arial" panose="020B0604020202020204" pitchFamily="34" charset="0"/>
                  <a:cs typeface="Arial" panose="020B0604020202020204" pitchFamily="34" charset="0"/>
                </a:rPr>
                <a:t>6 </a:t>
              </a:r>
              <a:r>
                <a:rPr lang="en-US" i="1" dirty="0" err="1">
                  <a:solidFill>
                    <a:srgbClr val="07B7CA"/>
                  </a:solidFill>
                  <a:latin typeface="Arial" panose="020B0604020202020204" pitchFamily="34" charset="0"/>
                  <a:cs typeface="Arial" panose="020B0604020202020204" pitchFamily="34" charset="0"/>
                </a:rPr>
                <a:t>casos</a:t>
              </a:r>
              <a:r>
                <a:rPr lang="en-US" i="1" dirty="0">
                  <a:solidFill>
                    <a:srgbClr val="07B7CA"/>
                  </a:solidFill>
                  <a:latin typeface="Arial" panose="020B0604020202020204" pitchFamily="34" charset="0"/>
                  <a:cs typeface="Arial" panose="020B0604020202020204" pitchFamily="34" charset="0"/>
                </a:rPr>
                <a:t> de TTS</a:t>
              </a:r>
            </a:p>
          </p:txBody>
        </p:sp>
      </p:grpSp>
      <p:sp>
        <p:nvSpPr>
          <p:cNvPr id="31" name="TextBox 30">
            <a:extLst>
              <a:ext uri="{FF2B5EF4-FFF2-40B4-BE49-F238E27FC236}">
                <a16:creationId xmlns:a16="http://schemas.microsoft.com/office/drawing/2014/main" id="{4DB23945-5275-E046-969A-0F532F9AA19A}"/>
              </a:ext>
            </a:extLst>
          </p:cNvPr>
          <p:cNvSpPr txBox="1"/>
          <p:nvPr/>
        </p:nvSpPr>
        <p:spPr>
          <a:xfrm>
            <a:off x="276378" y="6041713"/>
            <a:ext cx="5836533" cy="276999"/>
          </a:xfrm>
          <a:prstGeom prst="rect">
            <a:avLst/>
          </a:prstGeom>
          <a:noFill/>
        </p:spPr>
        <p:txBody>
          <a:bodyPr wrap="square" rtlCol="0">
            <a:spAutoFit/>
          </a:bodyPr>
          <a:lstStyle/>
          <a:p>
            <a:r>
              <a:rPr lang="en-US" sz="1200" dirty="0">
                <a:solidFill>
                  <a:srgbClr val="135D76"/>
                </a:solidFill>
                <a:latin typeface="Arial" panose="020B0604020202020204" pitchFamily="34" charset="0"/>
                <a:cs typeface="Arial" panose="020B0604020202020204" pitchFamily="34" charset="0"/>
              </a:rPr>
              <a:t>TTS = Thrombosis with Thrombocytopenia Syndrome</a:t>
            </a:r>
          </a:p>
        </p:txBody>
      </p:sp>
      <p:sp>
        <p:nvSpPr>
          <p:cNvPr id="32" name="TextBox 31">
            <a:extLst>
              <a:ext uri="{FF2B5EF4-FFF2-40B4-BE49-F238E27FC236}">
                <a16:creationId xmlns:a16="http://schemas.microsoft.com/office/drawing/2014/main" id="{DB68CFF5-2CB1-5249-8592-F9FF3364790F}"/>
              </a:ext>
            </a:extLst>
          </p:cNvPr>
          <p:cNvSpPr txBox="1"/>
          <p:nvPr/>
        </p:nvSpPr>
        <p:spPr>
          <a:xfrm>
            <a:off x="731520" y="6241140"/>
            <a:ext cx="5147711" cy="276999"/>
          </a:xfrm>
          <a:prstGeom prst="rect">
            <a:avLst/>
          </a:prstGeom>
          <a:noFill/>
        </p:spPr>
        <p:txBody>
          <a:bodyPr wrap="square" rtlCol="0">
            <a:spAutoFit/>
          </a:bodyPr>
          <a:lstStyle/>
          <a:p>
            <a:r>
              <a:rPr lang="en-US" sz="1200" i="1" dirty="0" err="1">
                <a:solidFill>
                  <a:srgbClr val="07B7CA"/>
                </a:solidFill>
                <a:latin typeface="Arial" panose="020B0604020202020204" pitchFamily="34" charset="0"/>
                <a:cs typeface="Arial" panose="020B0604020202020204" pitchFamily="34" charset="0"/>
              </a:rPr>
              <a:t>Síndrome</a:t>
            </a:r>
            <a:r>
              <a:rPr lang="en-US" sz="1200" i="1" dirty="0">
                <a:solidFill>
                  <a:srgbClr val="07B7CA"/>
                </a:solidFill>
                <a:latin typeface="Arial" panose="020B0604020202020204" pitchFamily="34" charset="0"/>
                <a:cs typeface="Arial" panose="020B0604020202020204" pitchFamily="34" charset="0"/>
              </a:rPr>
              <a:t> de </a:t>
            </a:r>
            <a:r>
              <a:rPr lang="en-US" sz="1200" i="1" dirty="0" err="1">
                <a:solidFill>
                  <a:srgbClr val="07B7CA"/>
                </a:solidFill>
                <a:latin typeface="Arial" panose="020B0604020202020204" pitchFamily="34" charset="0"/>
                <a:cs typeface="Arial" panose="020B0604020202020204" pitchFamily="34" charset="0"/>
              </a:rPr>
              <a:t>trombosis</a:t>
            </a:r>
            <a:r>
              <a:rPr lang="en-US" sz="1200" i="1" dirty="0">
                <a:solidFill>
                  <a:srgbClr val="07B7CA"/>
                </a:solidFill>
                <a:latin typeface="Arial" panose="020B0604020202020204" pitchFamily="34" charset="0"/>
                <a:cs typeface="Arial" panose="020B0604020202020204" pitchFamily="34" charset="0"/>
              </a:rPr>
              <a:t> con </a:t>
            </a:r>
            <a:r>
              <a:rPr lang="en-US" sz="1200" i="1" dirty="0" err="1">
                <a:solidFill>
                  <a:srgbClr val="07B7CA"/>
                </a:solidFill>
                <a:latin typeface="Arial" panose="020B0604020202020204" pitchFamily="34" charset="0"/>
                <a:cs typeface="Arial" panose="020B0604020202020204" pitchFamily="34" charset="0"/>
              </a:rPr>
              <a:t>trombocitopenia</a:t>
            </a:r>
            <a:endParaRPr lang="en-US" sz="1200" i="1" dirty="0">
              <a:solidFill>
                <a:srgbClr val="07B7CA"/>
              </a:solidFill>
              <a:latin typeface="Arial" panose="020B0604020202020204" pitchFamily="34" charset="0"/>
              <a:cs typeface="Arial" panose="020B0604020202020204" pitchFamily="34" charset="0"/>
            </a:endParaRPr>
          </a:p>
        </p:txBody>
      </p:sp>
      <p:sp>
        <p:nvSpPr>
          <p:cNvPr id="34" name="Striped Right Arrow 33">
            <a:extLst>
              <a:ext uri="{FF2B5EF4-FFF2-40B4-BE49-F238E27FC236}">
                <a16:creationId xmlns:a16="http://schemas.microsoft.com/office/drawing/2014/main" id="{7C459BCF-1A86-3842-842C-3D00A03BF3FC}"/>
              </a:ext>
            </a:extLst>
          </p:cNvPr>
          <p:cNvSpPr/>
          <p:nvPr/>
        </p:nvSpPr>
        <p:spPr>
          <a:xfrm>
            <a:off x="7415488" y="3004966"/>
            <a:ext cx="1257628" cy="721360"/>
          </a:xfrm>
          <a:prstGeom prst="stripedRightArrow">
            <a:avLst>
              <a:gd name="adj1" fmla="val 50000"/>
              <a:gd name="adj2" fmla="val 68310"/>
            </a:avLst>
          </a:prstGeom>
          <a:solidFill>
            <a:srgbClr val="FEC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E7F0FA2-3DB7-864B-9A2B-A84FC2DCDC62}"/>
              </a:ext>
            </a:extLst>
          </p:cNvPr>
          <p:cNvSpPr txBox="1"/>
          <p:nvPr/>
        </p:nvSpPr>
        <p:spPr>
          <a:xfrm>
            <a:off x="8893859" y="1457431"/>
            <a:ext cx="2708304" cy="1908215"/>
          </a:xfrm>
          <a:prstGeom prst="rect">
            <a:avLst/>
          </a:prstGeom>
          <a:noFill/>
        </p:spPr>
        <p:txBody>
          <a:bodyPr wrap="square" rtlCol="0">
            <a:spAutoFit/>
          </a:bodyPr>
          <a:lstStyle/>
          <a:p>
            <a:pPr>
              <a:spcAft>
                <a:spcPts val="1200"/>
              </a:spcAft>
            </a:pPr>
            <a:r>
              <a:rPr lang="en-US" dirty="0">
                <a:solidFill>
                  <a:srgbClr val="135D76"/>
                </a:solidFill>
                <a:latin typeface="Arial" panose="020B0604020202020204" pitchFamily="34" charset="0"/>
                <a:cs typeface="Arial" panose="020B0604020202020204" pitchFamily="34" charset="0"/>
              </a:rPr>
              <a:t>Health officials called for a temporary pause:</a:t>
            </a:r>
          </a:p>
          <a:p>
            <a:pPr marL="285750" indent="-285750">
              <a:buFont typeface="Wingdings" pitchFamily="2" charset="2"/>
              <a:buChar char="ü"/>
            </a:pPr>
            <a:r>
              <a:rPr lang="en-US" dirty="0">
                <a:solidFill>
                  <a:srgbClr val="135D76"/>
                </a:solidFill>
                <a:latin typeface="Arial" panose="020B0604020202020204" pitchFamily="34" charset="0"/>
                <a:cs typeface="Arial" panose="020B0604020202020204" pitchFamily="34" charset="0"/>
              </a:rPr>
              <a:t>To investigate</a:t>
            </a:r>
          </a:p>
          <a:p>
            <a:pPr marL="285750" indent="-285750">
              <a:buFont typeface="Wingdings" pitchFamily="2" charset="2"/>
              <a:buChar char="ü"/>
            </a:pPr>
            <a:r>
              <a:rPr lang="en-US" dirty="0">
                <a:solidFill>
                  <a:srgbClr val="135D76"/>
                </a:solidFill>
                <a:latin typeface="Arial" panose="020B0604020202020204" pitchFamily="34" charset="0"/>
                <a:cs typeface="Arial" panose="020B0604020202020204" pitchFamily="34" charset="0"/>
              </a:rPr>
              <a:t>To alert medical providers and the public</a:t>
            </a:r>
          </a:p>
        </p:txBody>
      </p:sp>
      <p:sp>
        <p:nvSpPr>
          <p:cNvPr id="36" name="TextBox 35">
            <a:extLst>
              <a:ext uri="{FF2B5EF4-FFF2-40B4-BE49-F238E27FC236}">
                <a16:creationId xmlns:a16="http://schemas.microsoft.com/office/drawing/2014/main" id="{9ABB620C-96CE-A440-BD87-F16B49DEFE2D}"/>
              </a:ext>
            </a:extLst>
          </p:cNvPr>
          <p:cNvSpPr txBox="1"/>
          <p:nvPr/>
        </p:nvSpPr>
        <p:spPr>
          <a:xfrm>
            <a:off x="8996015" y="3618073"/>
            <a:ext cx="2708303" cy="2185214"/>
          </a:xfrm>
          <a:prstGeom prst="rect">
            <a:avLst/>
          </a:prstGeom>
          <a:noFill/>
        </p:spPr>
        <p:txBody>
          <a:bodyPr wrap="square" rtlCol="0">
            <a:spAutoFit/>
          </a:bodyPr>
          <a:lstStyle/>
          <a:p>
            <a:pPr>
              <a:spcAft>
                <a:spcPts val="1200"/>
              </a:spcAft>
            </a:pPr>
            <a:r>
              <a:rPr lang="es-ES_tradnl" i="1" dirty="0">
                <a:solidFill>
                  <a:srgbClr val="07B7CA"/>
                </a:solidFill>
                <a:latin typeface="Arial" panose="020B0604020202020204" pitchFamily="34" charset="0"/>
                <a:cs typeface="Arial" panose="020B0604020202020204" pitchFamily="34" charset="0"/>
              </a:rPr>
              <a:t>Los funcionarios de salud pidieron una pausa temporal para:</a:t>
            </a:r>
          </a:p>
          <a:p>
            <a:pPr marL="285750" indent="-285750">
              <a:buFont typeface="Wingdings" pitchFamily="2" charset="2"/>
              <a:buChar char="ü"/>
            </a:pPr>
            <a:r>
              <a:rPr lang="es-ES_tradnl" i="1" dirty="0">
                <a:solidFill>
                  <a:srgbClr val="07B7CA"/>
                </a:solidFill>
                <a:latin typeface="Arial" panose="020B0604020202020204" pitchFamily="34" charset="0"/>
                <a:cs typeface="Arial" panose="020B0604020202020204" pitchFamily="34" charset="0"/>
              </a:rPr>
              <a:t>Investigar </a:t>
            </a:r>
          </a:p>
          <a:p>
            <a:pPr marL="285750" indent="-285750">
              <a:buFont typeface="Wingdings" pitchFamily="2" charset="2"/>
              <a:buChar char="ü"/>
            </a:pPr>
            <a:r>
              <a:rPr lang="es-ES_tradnl" i="1" dirty="0">
                <a:solidFill>
                  <a:srgbClr val="07B7CA"/>
                </a:solidFill>
                <a:latin typeface="Arial" panose="020B0604020202020204" pitchFamily="34" charset="0"/>
                <a:cs typeface="Arial" panose="020B0604020202020204" pitchFamily="34" charset="0"/>
              </a:rPr>
              <a:t>Alertar a los proveedores médicos y el público</a:t>
            </a:r>
          </a:p>
        </p:txBody>
      </p:sp>
    </p:spTree>
    <p:extLst>
      <p:ext uri="{BB962C8B-B14F-4D97-AF65-F5344CB8AC3E}">
        <p14:creationId xmlns:p14="http://schemas.microsoft.com/office/powerpoint/2010/main" val="379325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1"/>
      <p:bldP spid="3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FF05997-DB4C-1143-B4B2-7CB11186A1B0}"/>
              </a:ext>
            </a:extLst>
          </p:cNvPr>
          <p:cNvSpPr txBox="1"/>
          <p:nvPr/>
        </p:nvSpPr>
        <p:spPr>
          <a:xfrm>
            <a:off x="8602344" y="3228516"/>
            <a:ext cx="1712304" cy="338554"/>
          </a:xfrm>
          <a:prstGeom prst="rect">
            <a:avLst/>
          </a:prstGeom>
          <a:noFill/>
        </p:spPr>
        <p:txBody>
          <a:bodyPr wrap="square" rtlCol="0">
            <a:spAutoFit/>
          </a:bodyPr>
          <a:lstStyle/>
          <a:p>
            <a:r>
              <a:rPr lang="en-US" sz="1600" dirty="0">
                <a:solidFill>
                  <a:srgbClr val="FEC63D"/>
                </a:solidFill>
                <a:latin typeface="Arial" panose="020B0604020202020204" pitchFamily="34" charset="0"/>
                <a:cs typeface="Arial" panose="020B0604020202020204" pitchFamily="34" charset="0"/>
              </a:rPr>
              <a:t>7 cases of TTS</a:t>
            </a:r>
          </a:p>
        </p:txBody>
      </p:sp>
      <p:sp>
        <p:nvSpPr>
          <p:cNvPr id="15" name="TextBox 14">
            <a:extLst>
              <a:ext uri="{FF2B5EF4-FFF2-40B4-BE49-F238E27FC236}">
                <a16:creationId xmlns:a16="http://schemas.microsoft.com/office/drawing/2014/main" id="{3EFD0ED3-ED0E-1544-BB93-F930F73515B3}"/>
              </a:ext>
            </a:extLst>
          </p:cNvPr>
          <p:cNvSpPr txBox="1"/>
          <p:nvPr/>
        </p:nvSpPr>
        <p:spPr>
          <a:xfrm>
            <a:off x="984010" y="3261865"/>
            <a:ext cx="2211969" cy="338554"/>
          </a:xfrm>
          <a:prstGeom prst="rect">
            <a:avLst/>
          </a:prstGeom>
          <a:noFill/>
        </p:spPr>
        <p:txBody>
          <a:bodyPr wrap="square" rtlCol="0">
            <a:spAutoFit/>
          </a:bodyPr>
          <a:lstStyle/>
          <a:p>
            <a:r>
              <a:rPr lang="en-US" sz="1600" dirty="0">
                <a:solidFill>
                  <a:srgbClr val="135D76"/>
                </a:solidFill>
                <a:latin typeface="Arial" panose="020B0604020202020204" pitchFamily="34" charset="0"/>
                <a:cs typeface="Arial" panose="020B0604020202020204" pitchFamily="34" charset="0"/>
              </a:rPr>
              <a:t>6 deaths* prevented</a:t>
            </a:r>
          </a:p>
        </p:txBody>
      </p:sp>
      <p:sp>
        <p:nvSpPr>
          <p:cNvPr id="17" name="TextBox 16">
            <a:extLst>
              <a:ext uri="{FF2B5EF4-FFF2-40B4-BE49-F238E27FC236}">
                <a16:creationId xmlns:a16="http://schemas.microsoft.com/office/drawing/2014/main" id="{82F6E184-92CD-C343-95BC-195E30BD2BBA}"/>
              </a:ext>
            </a:extLst>
          </p:cNvPr>
          <p:cNvSpPr txBox="1"/>
          <p:nvPr/>
        </p:nvSpPr>
        <p:spPr>
          <a:xfrm>
            <a:off x="3257089" y="3268718"/>
            <a:ext cx="3120998" cy="338554"/>
          </a:xfrm>
          <a:prstGeom prst="rect">
            <a:avLst/>
          </a:prstGeom>
          <a:noFill/>
        </p:spPr>
        <p:txBody>
          <a:bodyPr wrap="square" rtlCol="0">
            <a:spAutoFit/>
          </a:bodyPr>
          <a:lstStyle/>
          <a:p>
            <a:r>
              <a:rPr lang="en-US" sz="1600" dirty="0">
                <a:solidFill>
                  <a:srgbClr val="135D76"/>
                </a:solidFill>
                <a:latin typeface="Arial" panose="020B0604020202020204" pitchFamily="34" charset="0"/>
                <a:cs typeface="Arial" panose="020B0604020202020204" pitchFamily="34" charset="0"/>
              </a:rPr>
              <a:t>297 hospitalizations* prevented</a:t>
            </a:r>
          </a:p>
        </p:txBody>
      </p:sp>
      <p:sp>
        <p:nvSpPr>
          <p:cNvPr id="18" name="TextBox 17">
            <a:extLst>
              <a:ext uri="{FF2B5EF4-FFF2-40B4-BE49-F238E27FC236}">
                <a16:creationId xmlns:a16="http://schemas.microsoft.com/office/drawing/2014/main" id="{FF78B606-5D77-FF46-9773-319F84DEDAE6}"/>
              </a:ext>
            </a:extLst>
          </p:cNvPr>
          <p:cNvSpPr txBox="1"/>
          <p:nvPr/>
        </p:nvSpPr>
        <p:spPr>
          <a:xfrm>
            <a:off x="74868" y="6370016"/>
            <a:ext cx="2742607" cy="276999"/>
          </a:xfrm>
          <a:prstGeom prst="rect">
            <a:avLst/>
          </a:prstGeom>
          <a:noFill/>
        </p:spPr>
        <p:txBody>
          <a:bodyPr wrap="square" rtlCol="0">
            <a:spAutoFit/>
          </a:bodyPr>
          <a:lstStyle/>
          <a:p>
            <a:r>
              <a:rPr lang="en-US" sz="1200" dirty="0">
                <a:solidFill>
                  <a:srgbClr val="135D76"/>
                </a:solidFill>
                <a:latin typeface="Arial" panose="020B0604020202020204" pitchFamily="34" charset="0"/>
                <a:cs typeface="Arial" panose="020B0604020202020204" pitchFamily="34" charset="0"/>
              </a:rPr>
              <a:t>*Due to COVID-19    </a:t>
            </a:r>
            <a:r>
              <a:rPr lang="en-US" sz="1200" i="1" dirty="0">
                <a:solidFill>
                  <a:srgbClr val="07B7CA"/>
                </a:solidFill>
                <a:latin typeface="Arial" panose="020B0604020202020204" pitchFamily="34" charset="0"/>
                <a:cs typeface="Arial" panose="020B0604020202020204" pitchFamily="34" charset="0"/>
              </a:rPr>
              <a:t>por COVID-19</a:t>
            </a:r>
            <a:endParaRPr lang="en-US" sz="1200" dirty="0">
              <a:solidFill>
                <a:srgbClr val="135D76"/>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E479B00-7D98-2742-9804-1094C46C8D57}"/>
              </a:ext>
            </a:extLst>
          </p:cNvPr>
          <p:cNvSpPr txBox="1"/>
          <p:nvPr/>
        </p:nvSpPr>
        <p:spPr>
          <a:xfrm>
            <a:off x="74869" y="368746"/>
            <a:ext cx="11975730" cy="461665"/>
          </a:xfrm>
          <a:prstGeom prst="rect">
            <a:avLst/>
          </a:prstGeom>
          <a:noFill/>
        </p:spPr>
        <p:txBody>
          <a:bodyPr wrap="square" rtlCol="0">
            <a:spAutoFit/>
          </a:bodyPr>
          <a:lstStyle/>
          <a:p>
            <a:pPr algn="ctr"/>
            <a:r>
              <a:rPr lang="en-US" sz="2400" b="1" dirty="0">
                <a:solidFill>
                  <a:srgbClr val="135D76"/>
                </a:solidFill>
                <a:latin typeface="Arial" panose="020B0604020202020204" pitchFamily="34" charset="0"/>
                <a:cs typeface="Arial" panose="020B0604020202020204" pitchFamily="34" charset="0"/>
              </a:rPr>
              <a:t>For every 1 million doses of J&amp;J vaccine given, health experts expect...</a:t>
            </a:r>
          </a:p>
        </p:txBody>
      </p:sp>
      <p:sp>
        <p:nvSpPr>
          <p:cNvPr id="38" name="TextBox 37">
            <a:extLst>
              <a:ext uri="{FF2B5EF4-FFF2-40B4-BE49-F238E27FC236}">
                <a16:creationId xmlns:a16="http://schemas.microsoft.com/office/drawing/2014/main" id="{6FBB2579-7EC0-4047-B3B9-2AC9105450D9}"/>
              </a:ext>
            </a:extLst>
          </p:cNvPr>
          <p:cNvSpPr txBox="1"/>
          <p:nvPr/>
        </p:nvSpPr>
        <p:spPr>
          <a:xfrm>
            <a:off x="74869" y="778392"/>
            <a:ext cx="11975730" cy="400110"/>
          </a:xfrm>
          <a:prstGeom prst="rect">
            <a:avLst/>
          </a:prstGeom>
          <a:noFill/>
        </p:spPr>
        <p:txBody>
          <a:bodyPr wrap="square" rtlCol="0">
            <a:spAutoFit/>
          </a:bodyPr>
          <a:lstStyle/>
          <a:p>
            <a:pPr algn="ctr"/>
            <a:r>
              <a:rPr lang="es-ES_tradnl" sz="2000" i="1" dirty="0">
                <a:solidFill>
                  <a:srgbClr val="07B7CA"/>
                </a:solidFill>
                <a:latin typeface="Arial" panose="020B0604020202020204" pitchFamily="34" charset="0"/>
                <a:cs typeface="Arial" panose="020B0604020202020204" pitchFamily="34" charset="0"/>
              </a:rPr>
              <a:t>Por cada millón de dosis de la vacuna J&amp;J administradas, los expertos en salud esperarían...</a:t>
            </a:r>
          </a:p>
        </p:txBody>
      </p:sp>
      <p:sp>
        <p:nvSpPr>
          <p:cNvPr id="40" name="TextBox 39">
            <a:extLst>
              <a:ext uri="{FF2B5EF4-FFF2-40B4-BE49-F238E27FC236}">
                <a16:creationId xmlns:a16="http://schemas.microsoft.com/office/drawing/2014/main" id="{7938D286-4387-9846-B0CC-82D780213B0E}"/>
              </a:ext>
            </a:extLst>
          </p:cNvPr>
          <p:cNvSpPr txBox="1"/>
          <p:nvPr/>
        </p:nvSpPr>
        <p:spPr>
          <a:xfrm>
            <a:off x="119389" y="6578549"/>
            <a:ext cx="4698199" cy="230832"/>
          </a:xfrm>
          <a:prstGeom prst="rect">
            <a:avLst/>
          </a:prstGeom>
          <a:noFill/>
        </p:spPr>
        <p:txBody>
          <a:bodyPr wrap="square" rtlCol="0">
            <a:spAutoFit/>
          </a:bodyPr>
          <a:lstStyle/>
          <a:p>
            <a:r>
              <a:rPr lang="en-US" sz="900" dirty="0">
                <a:solidFill>
                  <a:srgbClr val="135D76"/>
                </a:solidFill>
                <a:latin typeface="Arial" panose="020B0604020202020204" pitchFamily="34" charset="0"/>
                <a:cs typeface="Arial" panose="020B0604020202020204" pitchFamily="34" charset="0"/>
              </a:rPr>
              <a:t>Data from Centers for Disease Control and Prevention, ACIP Meeting, April 23, 2021 </a:t>
            </a:r>
          </a:p>
        </p:txBody>
      </p:sp>
      <p:sp>
        <p:nvSpPr>
          <p:cNvPr id="41" name="TextBox 40">
            <a:extLst>
              <a:ext uri="{FF2B5EF4-FFF2-40B4-BE49-F238E27FC236}">
                <a16:creationId xmlns:a16="http://schemas.microsoft.com/office/drawing/2014/main" id="{599C74E8-94B8-014D-98E5-567DE7C8FFC3}"/>
              </a:ext>
            </a:extLst>
          </p:cNvPr>
          <p:cNvSpPr txBox="1"/>
          <p:nvPr/>
        </p:nvSpPr>
        <p:spPr>
          <a:xfrm>
            <a:off x="983328" y="3481077"/>
            <a:ext cx="2211968" cy="338554"/>
          </a:xfrm>
          <a:prstGeom prst="rect">
            <a:avLst/>
          </a:prstGeom>
          <a:noFill/>
        </p:spPr>
        <p:txBody>
          <a:bodyPr wrap="square" rtlCol="0">
            <a:spAutoFit/>
          </a:bodyPr>
          <a:lstStyle/>
          <a:p>
            <a:r>
              <a:rPr lang="es-ES_tradnl" sz="1600" i="1" dirty="0">
                <a:solidFill>
                  <a:srgbClr val="07B7CA"/>
                </a:solidFill>
                <a:latin typeface="Arial" panose="020B0604020202020204" pitchFamily="34" charset="0"/>
                <a:cs typeface="Arial" panose="020B0604020202020204" pitchFamily="34" charset="0"/>
              </a:rPr>
              <a:t>6 muertes* evitadas</a:t>
            </a:r>
          </a:p>
        </p:txBody>
      </p:sp>
      <p:sp>
        <p:nvSpPr>
          <p:cNvPr id="43" name="TextBox 42">
            <a:extLst>
              <a:ext uri="{FF2B5EF4-FFF2-40B4-BE49-F238E27FC236}">
                <a16:creationId xmlns:a16="http://schemas.microsoft.com/office/drawing/2014/main" id="{6A6C340C-D910-254D-8980-DC04C2B604D4}"/>
              </a:ext>
            </a:extLst>
          </p:cNvPr>
          <p:cNvSpPr txBox="1"/>
          <p:nvPr/>
        </p:nvSpPr>
        <p:spPr>
          <a:xfrm>
            <a:off x="3257089" y="3511762"/>
            <a:ext cx="3120998" cy="338554"/>
          </a:xfrm>
          <a:prstGeom prst="rect">
            <a:avLst/>
          </a:prstGeom>
          <a:noFill/>
        </p:spPr>
        <p:txBody>
          <a:bodyPr wrap="square" rtlCol="0">
            <a:spAutoFit/>
          </a:bodyPr>
          <a:lstStyle/>
          <a:p>
            <a:r>
              <a:rPr lang="es-ES_tradnl" sz="1600" i="1" dirty="0">
                <a:solidFill>
                  <a:srgbClr val="07B7CA"/>
                </a:solidFill>
                <a:latin typeface="Arial" panose="020B0604020202020204" pitchFamily="34" charset="0"/>
                <a:cs typeface="Arial" panose="020B0604020202020204" pitchFamily="34" charset="0"/>
              </a:rPr>
              <a:t>297 hospitalizaciones* evitadas</a:t>
            </a:r>
          </a:p>
        </p:txBody>
      </p:sp>
      <p:pic>
        <p:nvPicPr>
          <p:cNvPr id="24" name="Graphic 23" descr="Man with solid fill">
            <a:extLst>
              <a:ext uri="{FF2B5EF4-FFF2-40B4-BE49-F238E27FC236}">
                <a16:creationId xmlns:a16="http://schemas.microsoft.com/office/drawing/2014/main" id="{D9700559-8B2D-7D4F-B4E5-F70D7C967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4290" y="2970542"/>
            <a:ext cx="229774" cy="229774"/>
          </a:xfrm>
          <a:prstGeom prst="rect">
            <a:avLst/>
          </a:prstGeom>
        </p:spPr>
      </p:pic>
      <p:pic>
        <p:nvPicPr>
          <p:cNvPr id="25" name="Graphic 24" descr="Man with solid fill">
            <a:extLst>
              <a:ext uri="{FF2B5EF4-FFF2-40B4-BE49-F238E27FC236}">
                <a16:creationId xmlns:a16="http://schemas.microsoft.com/office/drawing/2014/main" id="{3A23DD60-E3A6-EE4A-8910-2F6A24800D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69177" y="2970542"/>
            <a:ext cx="229774" cy="229774"/>
          </a:xfrm>
          <a:prstGeom prst="rect">
            <a:avLst/>
          </a:prstGeom>
        </p:spPr>
      </p:pic>
      <p:pic>
        <p:nvPicPr>
          <p:cNvPr id="26" name="Graphic 25" descr="Man with solid fill">
            <a:extLst>
              <a:ext uri="{FF2B5EF4-FFF2-40B4-BE49-F238E27FC236}">
                <a16:creationId xmlns:a16="http://schemas.microsoft.com/office/drawing/2014/main" id="{E0EB041F-607E-624C-AA57-D552438B15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4063" y="2970542"/>
            <a:ext cx="229774" cy="229774"/>
          </a:xfrm>
          <a:prstGeom prst="rect">
            <a:avLst/>
          </a:prstGeom>
        </p:spPr>
      </p:pic>
      <p:pic>
        <p:nvPicPr>
          <p:cNvPr id="27" name="Graphic 26" descr="Man with solid fill">
            <a:extLst>
              <a:ext uri="{FF2B5EF4-FFF2-40B4-BE49-F238E27FC236}">
                <a16:creationId xmlns:a16="http://schemas.microsoft.com/office/drawing/2014/main" id="{7349FA3C-63C0-C144-89EE-E99000CE16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8950" y="2970542"/>
            <a:ext cx="229774" cy="229774"/>
          </a:xfrm>
          <a:prstGeom prst="rect">
            <a:avLst/>
          </a:prstGeom>
        </p:spPr>
      </p:pic>
      <p:pic>
        <p:nvPicPr>
          <p:cNvPr id="28" name="Graphic 27" descr="Man with solid fill">
            <a:extLst>
              <a:ext uri="{FF2B5EF4-FFF2-40B4-BE49-F238E27FC236}">
                <a16:creationId xmlns:a16="http://schemas.microsoft.com/office/drawing/2014/main" id="{2A338012-4172-7C4A-BB76-C9FD991CA9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3836" y="2970542"/>
            <a:ext cx="229774" cy="229774"/>
          </a:xfrm>
          <a:prstGeom prst="rect">
            <a:avLst/>
          </a:prstGeom>
        </p:spPr>
      </p:pic>
      <p:pic>
        <p:nvPicPr>
          <p:cNvPr id="29" name="Graphic 28" descr="Man with solid fill">
            <a:extLst>
              <a:ext uri="{FF2B5EF4-FFF2-40B4-BE49-F238E27FC236}">
                <a16:creationId xmlns:a16="http://schemas.microsoft.com/office/drawing/2014/main" id="{78299943-B4FD-154B-9E0C-AE3832B0FD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28723" y="2970542"/>
            <a:ext cx="229774" cy="229774"/>
          </a:xfrm>
          <a:prstGeom prst="rect">
            <a:avLst/>
          </a:prstGeom>
        </p:spPr>
      </p:pic>
      <p:pic>
        <p:nvPicPr>
          <p:cNvPr id="30" name="Graphic 29" descr="Man with solid fill">
            <a:extLst>
              <a:ext uri="{FF2B5EF4-FFF2-40B4-BE49-F238E27FC236}">
                <a16:creationId xmlns:a16="http://schemas.microsoft.com/office/drawing/2014/main" id="{95EF141F-88C4-7247-B06A-182F6A3A34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43609" y="2970542"/>
            <a:ext cx="229774" cy="229774"/>
          </a:xfrm>
          <a:prstGeom prst="rect">
            <a:avLst/>
          </a:prstGeom>
        </p:spPr>
      </p:pic>
      <p:sp>
        <p:nvSpPr>
          <p:cNvPr id="62" name="Triangle 61">
            <a:extLst>
              <a:ext uri="{FF2B5EF4-FFF2-40B4-BE49-F238E27FC236}">
                <a16:creationId xmlns:a16="http://schemas.microsoft.com/office/drawing/2014/main" id="{12B56F83-DA3E-D448-ABB8-CC87FC63C2BF}"/>
              </a:ext>
            </a:extLst>
          </p:cNvPr>
          <p:cNvSpPr/>
          <p:nvPr/>
        </p:nvSpPr>
        <p:spPr>
          <a:xfrm>
            <a:off x="5193105" y="3906911"/>
            <a:ext cx="2049631" cy="1342497"/>
          </a:xfrm>
          <a:prstGeom prst="triangle">
            <a:avLst/>
          </a:prstGeom>
          <a:solidFill>
            <a:srgbClr val="07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6B55106-743A-1B48-A0C0-039736C889C6}"/>
              </a:ext>
            </a:extLst>
          </p:cNvPr>
          <p:cNvSpPr/>
          <p:nvPr/>
        </p:nvSpPr>
        <p:spPr>
          <a:xfrm>
            <a:off x="2121192" y="3819631"/>
            <a:ext cx="8193456" cy="223190"/>
          </a:xfrm>
          <a:prstGeom prst="rect">
            <a:avLst/>
          </a:prstGeom>
          <a:solidFill>
            <a:srgbClr val="135D7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descr="Man with solid fill">
            <a:extLst>
              <a:ext uri="{FF2B5EF4-FFF2-40B4-BE49-F238E27FC236}">
                <a16:creationId xmlns:a16="http://schemas.microsoft.com/office/drawing/2014/main" id="{1725B592-A777-174B-924E-86E31734A8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1246" y="3042653"/>
            <a:ext cx="229774" cy="229774"/>
          </a:xfrm>
          <a:prstGeom prst="rect">
            <a:avLst/>
          </a:prstGeom>
        </p:spPr>
      </p:pic>
      <p:pic>
        <p:nvPicPr>
          <p:cNvPr id="66" name="Graphic 65" descr="Man with solid fill">
            <a:extLst>
              <a:ext uri="{FF2B5EF4-FFF2-40B4-BE49-F238E27FC236}">
                <a16:creationId xmlns:a16="http://schemas.microsoft.com/office/drawing/2014/main" id="{38915759-CE2F-0B4B-BB5C-B70B2CCD3D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6133" y="3042653"/>
            <a:ext cx="229774" cy="229774"/>
          </a:xfrm>
          <a:prstGeom prst="rect">
            <a:avLst/>
          </a:prstGeom>
        </p:spPr>
      </p:pic>
      <p:pic>
        <p:nvPicPr>
          <p:cNvPr id="67" name="Graphic 66" descr="Man with solid fill">
            <a:extLst>
              <a:ext uri="{FF2B5EF4-FFF2-40B4-BE49-F238E27FC236}">
                <a16:creationId xmlns:a16="http://schemas.microsoft.com/office/drawing/2014/main" id="{49453908-7C60-3F40-9B54-47175C685B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1019" y="3042653"/>
            <a:ext cx="229774" cy="229774"/>
          </a:xfrm>
          <a:prstGeom prst="rect">
            <a:avLst/>
          </a:prstGeom>
        </p:spPr>
      </p:pic>
      <p:pic>
        <p:nvPicPr>
          <p:cNvPr id="68" name="Graphic 67" descr="Man with solid fill">
            <a:extLst>
              <a:ext uri="{FF2B5EF4-FFF2-40B4-BE49-F238E27FC236}">
                <a16:creationId xmlns:a16="http://schemas.microsoft.com/office/drawing/2014/main" id="{C0A7B74B-FADB-984D-B718-8E0C3382A4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5906" y="3042653"/>
            <a:ext cx="229774" cy="229774"/>
          </a:xfrm>
          <a:prstGeom prst="rect">
            <a:avLst/>
          </a:prstGeom>
        </p:spPr>
      </p:pic>
      <p:pic>
        <p:nvPicPr>
          <p:cNvPr id="69" name="Graphic 68" descr="Man with solid fill">
            <a:extLst>
              <a:ext uri="{FF2B5EF4-FFF2-40B4-BE49-F238E27FC236}">
                <a16:creationId xmlns:a16="http://schemas.microsoft.com/office/drawing/2014/main" id="{C73C997D-0DE1-0142-BB25-282E276411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0792" y="3042653"/>
            <a:ext cx="229774" cy="229774"/>
          </a:xfrm>
          <a:prstGeom prst="rect">
            <a:avLst/>
          </a:prstGeom>
        </p:spPr>
      </p:pic>
      <p:pic>
        <p:nvPicPr>
          <p:cNvPr id="70" name="Graphic 69" descr="Man with solid fill">
            <a:extLst>
              <a:ext uri="{FF2B5EF4-FFF2-40B4-BE49-F238E27FC236}">
                <a16:creationId xmlns:a16="http://schemas.microsoft.com/office/drawing/2014/main" id="{79321A6F-A8DE-2648-9F25-A75066ADB0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25679" y="3042653"/>
            <a:ext cx="229774" cy="229774"/>
          </a:xfrm>
          <a:prstGeom prst="rect">
            <a:avLst/>
          </a:prstGeom>
        </p:spPr>
      </p:pic>
      <p:grpSp>
        <p:nvGrpSpPr>
          <p:cNvPr id="833" name="Group 832">
            <a:extLst>
              <a:ext uri="{FF2B5EF4-FFF2-40B4-BE49-F238E27FC236}">
                <a16:creationId xmlns:a16="http://schemas.microsoft.com/office/drawing/2014/main" id="{1B412A05-05D9-A949-9B58-54E59D827B50}"/>
              </a:ext>
            </a:extLst>
          </p:cNvPr>
          <p:cNvGrpSpPr/>
          <p:nvPr/>
        </p:nvGrpSpPr>
        <p:grpSpPr>
          <a:xfrm>
            <a:off x="3329962" y="1958018"/>
            <a:ext cx="1461916" cy="428415"/>
            <a:chOff x="1858126" y="2471885"/>
            <a:chExt cx="2412623" cy="707020"/>
          </a:xfrm>
          <a:solidFill>
            <a:srgbClr val="135D76"/>
          </a:solidFill>
        </p:grpSpPr>
        <p:grpSp>
          <p:nvGrpSpPr>
            <p:cNvPr id="834" name="Group 833">
              <a:extLst>
                <a:ext uri="{FF2B5EF4-FFF2-40B4-BE49-F238E27FC236}">
                  <a16:creationId xmlns:a16="http://schemas.microsoft.com/office/drawing/2014/main" id="{E6D13D25-1627-E94A-B6D3-C66451CECB58}"/>
                </a:ext>
              </a:extLst>
            </p:cNvPr>
            <p:cNvGrpSpPr/>
            <p:nvPr/>
          </p:nvGrpSpPr>
          <p:grpSpPr>
            <a:xfrm>
              <a:off x="1858126" y="2471885"/>
              <a:ext cx="1263757" cy="707020"/>
              <a:chOff x="927901" y="2639656"/>
              <a:chExt cx="2090196" cy="1169379"/>
            </a:xfrm>
            <a:grpFill/>
          </p:grpSpPr>
          <p:pic>
            <p:nvPicPr>
              <p:cNvPr id="866" name="Graphic 865" descr="Man with solid fill">
                <a:extLst>
                  <a:ext uri="{FF2B5EF4-FFF2-40B4-BE49-F238E27FC236}">
                    <a16:creationId xmlns:a16="http://schemas.microsoft.com/office/drawing/2014/main" id="{7DCA40B7-6F20-C044-9519-33A6FB4608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2639656"/>
                <a:ext cx="380035" cy="380035"/>
              </a:xfrm>
              <a:prstGeom prst="rect">
                <a:avLst/>
              </a:prstGeom>
            </p:spPr>
          </p:pic>
          <p:pic>
            <p:nvPicPr>
              <p:cNvPr id="867" name="Graphic 866" descr="Man with solid fill">
                <a:extLst>
                  <a:ext uri="{FF2B5EF4-FFF2-40B4-BE49-F238E27FC236}">
                    <a16:creationId xmlns:a16="http://schemas.microsoft.com/office/drawing/2014/main" id="{3EB06F12-D32E-1B4A-A723-0B5F68255E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2639656"/>
                <a:ext cx="380035" cy="380035"/>
              </a:xfrm>
              <a:prstGeom prst="rect">
                <a:avLst/>
              </a:prstGeom>
            </p:spPr>
          </p:pic>
          <p:pic>
            <p:nvPicPr>
              <p:cNvPr id="868" name="Graphic 867" descr="Man with solid fill">
                <a:extLst>
                  <a:ext uri="{FF2B5EF4-FFF2-40B4-BE49-F238E27FC236}">
                    <a16:creationId xmlns:a16="http://schemas.microsoft.com/office/drawing/2014/main" id="{1B4A1F59-1CE4-9846-9F1E-4B464B55D6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2639656"/>
                <a:ext cx="380035" cy="380035"/>
              </a:xfrm>
              <a:prstGeom prst="rect">
                <a:avLst/>
              </a:prstGeom>
            </p:spPr>
          </p:pic>
          <p:pic>
            <p:nvPicPr>
              <p:cNvPr id="869" name="Graphic 868" descr="Man with solid fill">
                <a:extLst>
                  <a:ext uri="{FF2B5EF4-FFF2-40B4-BE49-F238E27FC236}">
                    <a16:creationId xmlns:a16="http://schemas.microsoft.com/office/drawing/2014/main" id="{8A2A6EA8-46AB-AF49-9CB5-31777B23F4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2639656"/>
                <a:ext cx="380035" cy="380035"/>
              </a:xfrm>
              <a:prstGeom prst="rect">
                <a:avLst/>
              </a:prstGeom>
            </p:spPr>
          </p:pic>
          <p:pic>
            <p:nvPicPr>
              <p:cNvPr id="870" name="Graphic 869" descr="Man with solid fill">
                <a:extLst>
                  <a:ext uri="{FF2B5EF4-FFF2-40B4-BE49-F238E27FC236}">
                    <a16:creationId xmlns:a16="http://schemas.microsoft.com/office/drawing/2014/main" id="{455B998C-9888-044D-8C53-7B89ECBDDD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2639656"/>
                <a:ext cx="380035" cy="380035"/>
              </a:xfrm>
              <a:prstGeom prst="rect">
                <a:avLst/>
              </a:prstGeom>
            </p:spPr>
          </p:pic>
          <p:pic>
            <p:nvPicPr>
              <p:cNvPr id="871" name="Graphic 870" descr="Man with solid fill">
                <a:extLst>
                  <a:ext uri="{FF2B5EF4-FFF2-40B4-BE49-F238E27FC236}">
                    <a16:creationId xmlns:a16="http://schemas.microsoft.com/office/drawing/2014/main" id="{38D9CFD2-57A2-7447-9444-165FE22670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2639656"/>
                <a:ext cx="380035" cy="380035"/>
              </a:xfrm>
              <a:prstGeom prst="rect">
                <a:avLst/>
              </a:prstGeom>
            </p:spPr>
          </p:pic>
          <p:pic>
            <p:nvPicPr>
              <p:cNvPr id="872" name="Graphic 871" descr="Man with solid fill">
                <a:extLst>
                  <a:ext uri="{FF2B5EF4-FFF2-40B4-BE49-F238E27FC236}">
                    <a16:creationId xmlns:a16="http://schemas.microsoft.com/office/drawing/2014/main" id="{8247C5BB-25CB-D343-9CDD-60EDD94E47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2639656"/>
                <a:ext cx="380035" cy="380035"/>
              </a:xfrm>
              <a:prstGeom prst="rect">
                <a:avLst/>
              </a:prstGeom>
            </p:spPr>
          </p:pic>
          <p:pic>
            <p:nvPicPr>
              <p:cNvPr id="873" name="Graphic 872" descr="Man with solid fill">
                <a:extLst>
                  <a:ext uri="{FF2B5EF4-FFF2-40B4-BE49-F238E27FC236}">
                    <a16:creationId xmlns:a16="http://schemas.microsoft.com/office/drawing/2014/main" id="{C5ACA362-27C0-D04A-A94C-3E680D9FAA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2639656"/>
                <a:ext cx="380035" cy="380035"/>
              </a:xfrm>
              <a:prstGeom prst="rect">
                <a:avLst/>
              </a:prstGeom>
            </p:spPr>
          </p:pic>
          <p:pic>
            <p:nvPicPr>
              <p:cNvPr id="874" name="Graphic 873" descr="Man with solid fill">
                <a:extLst>
                  <a:ext uri="{FF2B5EF4-FFF2-40B4-BE49-F238E27FC236}">
                    <a16:creationId xmlns:a16="http://schemas.microsoft.com/office/drawing/2014/main" id="{FFA64FAA-3FE9-D540-8302-022414C9C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2639656"/>
                <a:ext cx="380035" cy="380035"/>
              </a:xfrm>
              <a:prstGeom prst="rect">
                <a:avLst/>
              </a:prstGeom>
            </p:spPr>
          </p:pic>
          <p:pic>
            <p:nvPicPr>
              <p:cNvPr id="875" name="Graphic 874" descr="Man with solid fill">
                <a:extLst>
                  <a:ext uri="{FF2B5EF4-FFF2-40B4-BE49-F238E27FC236}">
                    <a16:creationId xmlns:a16="http://schemas.microsoft.com/office/drawing/2014/main" id="{552A4228-8556-FC41-AA57-93C79832A8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2639656"/>
                <a:ext cx="380035" cy="380035"/>
              </a:xfrm>
              <a:prstGeom prst="rect">
                <a:avLst/>
              </a:prstGeom>
            </p:spPr>
          </p:pic>
          <p:pic>
            <p:nvPicPr>
              <p:cNvPr id="876" name="Graphic 875" descr="Man with solid fill">
                <a:extLst>
                  <a:ext uri="{FF2B5EF4-FFF2-40B4-BE49-F238E27FC236}">
                    <a16:creationId xmlns:a16="http://schemas.microsoft.com/office/drawing/2014/main" id="{9BC77C28-6446-0445-B8CB-FA5329122E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3034328"/>
                <a:ext cx="380035" cy="380035"/>
              </a:xfrm>
              <a:prstGeom prst="rect">
                <a:avLst/>
              </a:prstGeom>
            </p:spPr>
          </p:pic>
          <p:pic>
            <p:nvPicPr>
              <p:cNvPr id="877" name="Graphic 876" descr="Man with solid fill">
                <a:extLst>
                  <a:ext uri="{FF2B5EF4-FFF2-40B4-BE49-F238E27FC236}">
                    <a16:creationId xmlns:a16="http://schemas.microsoft.com/office/drawing/2014/main" id="{3E88E1F6-E34E-4C44-A7AB-EE0B3BFC49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3034328"/>
                <a:ext cx="380035" cy="380035"/>
              </a:xfrm>
              <a:prstGeom prst="rect">
                <a:avLst/>
              </a:prstGeom>
            </p:spPr>
          </p:pic>
          <p:pic>
            <p:nvPicPr>
              <p:cNvPr id="878" name="Graphic 877" descr="Man with solid fill">
                <a:extLst>
                  <a:ext uri="{FF2B5EF4-FFF2-40B4-BE49-F238E27FC236}">
                    <a16:creationId xmlns:a16="http://schemas.microsoft.com/office/drawing/2014/main" id="{D1349955-A01F-2442-BEC1-E17D512D30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3034328"/>
                <a:ext cx="380035" cy="380035"/>
              </a:xfrm>
              <a:prstGeom prst="rect">
                <a:avLst/>
              </a:prstGeom>
            </p:spPr>
          </p:pic>
          <p:pic>
            <p:nvPicPr>
              <p:cNvPr id="879" name="Graphic 878" descr="Man with solid fill">
                <a:extLst>
                  <a:ext uri="{FF2B5EF4-FFF2-40B4-BE49-F238E27FC236}">
                    <a16:creationId xmlns:a16="http://schemas.microsoft.com/office/drawing/2014/main" id="{72C85119-FD7B-854B-A20B-DBFBA1B3FB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3034328"/>
                <a:ext cx="380035" cy="380035"/>
              </a:xfrm>
              <a:prstGeom prst="rect">
                <a:avLst/>
              </a:prstGeom>
            </p:spPr>
          </p:pic>
          <p:pic>
            <p:nvPicPr>
              <p:cNvPr id="880" name="Graphic 879" descr="Man with solid fill">
                <a:extLst>
                  <a:ext uri="{FF2B5EF4-FFF2-40B4-BE49-F238E27FC236}">
                    <a16:creationId xmlns:a16="http://schemas.microsoft.com/office/drawing/2014/main" id="{D0D2094B-539A-FF4F-8666-5E380DC67E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3034328"/>
                <a:ext cx="380035" cy="380035"/>
              </a:xfrm>
              <a:prstGeom prst="rect">
                <a:avLst/>
              </a:prstGeom>
            </p:spPr>
          </p:pic>
          <p:pic>
            <p:nvPicPr>
              <p:cNvPr id="881" name="Graphic 880" descr="Man with solid fill">
                <a:extLst>
                  <a:ext uri="{FF2B5EF4-FFF2-40B4-BE49-F238E27FC236}">
                    <a16:creationId xmlns:a16="http://schemas.microsoft.com/office/drawing/2014/main" id="{24302F5D-D1E5-B64C-B3BC-D7656C31A6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3034328"/>
                <a:ext cx="380035" cy="380035"/>
              </a:xfrm>
              <a:prstGeom prst="rect">
                <a:avLst/>
              </a:prstGeom>
            </p:spPr>
          </p:pic>
          <p:pic>
            <p:nvPicPr>
              <p:cNvPr id="882" name="Graphic 881" descr="Man with solid fill">
                <a:extLst>
                  <a:ext uri="{FF2B5EF4-FFF2-40B4-BE49-F238E27FC236}">
                    <a16:creationId xmlns:a16="http://schemas.microsoft.com/office/drawing/2014/main" id="{D54D4545-B6EF-1543-B02D-E3ED55C000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3034328"/>
                <a:ext cx="380035" cy="380035"/>
              </a:xfrm>
              <a:prstGeom prst="rect">
                <a:avLst/>
              </a:prstGeom>
            </p:spPr>
          </p:pic>
          <p:pic>
            <p:nvPicPr>
              <p:cNvPr id="883" name="Graphic 882" descr="Man with solid fill">
                <a:extLst>
                  <a:ext uri="{FF2B5EF4-FFF2-40B4-BE49-F238E27FC236}">
                    <a16:creationId xmlns:a16="http://schemas.microsoft.com/office/drawing/2014/main" id="{B26909A5-4C25-254D-97D5-431D6A88CA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3034328"/>
                <a:ext cx="380035" cy="380035"/>
              </a:xfrm>
              <a:prstGeom prst="rect">
                <a:avLst/>
              </a:prstGeom>
            </p:spPr>
          </p:pic>
          <p:pic>
            <p:nvPicPr>
              <p:cNvPr id="884" name="Graphic 883" descr="Man with solid fill">
                <a:extLst>
                  <a:ext uri="{FF2B5EF4-FFF2-40B4-BE49-F238E27FC236}">
                    <a16:creationId xmlns:a16="http://schemas.microsoft.com/office/drawing/2014/main" id="{1C4456B0-A0FC-DB47-92D6-E86DA2D87A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3034328"/>
                <a:ext cx="380035" cy="380035"/>
              </a:xfrm>
              <a:prstGeom prst="rect">
                <a:avLst/>
              </a:prstGeom>
            </p:spPr>
          </p:pic>
          <p:pic>
            <p:nvPicPr>
              <p:cNvPr id="885" name="Graphic 884" descr="Man with solid fill">
                <a:extLst>
                  <a:ext uri="{FF2B5EF4-FFF2-40B4-BE49-F238E27FC236}">
                    <a16:creationId xmlns:a16="http://schemas.microsoft.com/office/drawing/2014/main" id="{E4681FDA-2C84-5342-B807-B8D3F5E76B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3034328"/>
                <a:ext cx="380035" cy="380035"/>
              </a:xfrm>
              <a:prstGeom prst="rect">
                <a:avLst/>
              </a:prstGeom>
            </p:spPr>
          </p:pic>
          <p:pic>
            <p:nvPicPr>
              <p:cNvPr id="886" name="Graphic 885" descr="Man with solid fill">
                <a:extLst>
                  <a:ext uri="{FF2B5EF4-FFF2-40B4-BE49-F238E27FC236}">
                    <a16:creationId xmlns:a16="http://schemas.microsoft.com/office/drawing/2014/main" id="{C18E49C1-274D-C042-A35C-D32A343858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1" y="3429000"/>
                <a:ext cx="380035" cy="380035"/>
              </a:xfrm>
              <a:prstGeom prst="rect">
                <a:avLst/>
              </a:prstGeom>
            </p:spPr>
          </p:pic>
          <p:pic>
            <p:nvPicPr>
              <p:cNvPr id="887" name="Graphic 886" descr="Man with solid fill">
                <a:extLst>
                  <a:ext uri="{FF2B5EF4-FFF2-40B4-BE49-F238E27FC236}">
                    <a16:creationId xmlns:a16="http://schemas.microsoft.com/office/drawing/2014/main" id="{BBEC5C3E-2128-0242-B5E9-22CDB6C2C9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18" y="3429000"/>
                <a:ext cx="380035" cy="380035"/>
              </a:xfrm>
              <a:prstGeom prst="rect">
                <a:avLst/>
              </a:prstGeom>
            </p:spPr>
          </p:pic>
          <p:pic>
            <p:nvPicPr>
              <p:cNvPr id="888" name="Graphic 887" descr="Man with solid fill">
                <a:extLst>
                  <a:ext uri="{FF2B5EF4-FFF2-40B4-BE49-F238E27FC236}">
                    <a16:creationId xmlns:a16="http://schemas.microsoft.com/office/drawing/2014/main" id="{856EFC47-AFBD-684E-B34D-5E26E11713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5" y="3429000"/>
                <a:ext cx="380035" cy="380035"/>
              </a:xfrm>
              <a:prstGeom prst="rect">
                <a:avLst/>
              </a:prstGeom>
            </p:spPr>
          </p:pic>
          <p:pic>
            <p:nvPicPr>
              <p:cNvPr id="889" name="Graphic 888" descr="Man with solid fill">
                <a:extLst>
                  <a:ext uri="{FF2B5EF4-FFF2-40B4-BE49-F238E27FC236}">
                    <a16:creationId xmlns:a16="http://schemas.microsoft.com/office/drawing/2014/main" id="{D547D004-7CC0-FD4A-9DC0-F1B39C9177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2" y="3429000"/>
                <a:ext cx="380035" cy="380035"/>
              </a:xfrm>
              <a:prstGeom prst="rect">
                <a:avLst/>
              </a:prstGeom>
            </p:spPr>
          </p:pic>
          <p:pic>
            <p:nvPicPr>
              <p:cNvPr id="890" name="Graphic 889" descr="Man with solid fill">
                <a:extLst>
                  <a:ext uri="{FF2B5EF4-FFF2-40B4-BE49-F238E27FC236}">
                    <a16:creationId xmlns:a16="http://schemas.microsoft.com/office/drawing/2014/main" id="{FBE48B96-0186-0A42-9F65-5F3067CB8A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69" y="3429000"/>
                <a:ext cx="380035" cy="380035"/>
              </a:xfrm>
              <a:prstGeom prst="rect">
                <a:avLst/>
              </a:prstGeom>
            </p:spPr>
          </p:pic>
          <p:pic>
            <p:nvPicPr>
              <p:cNvPr id="891" name="Graphic 890" descr="Man with solid fill">
                <a:extLst>
                  <a:ext uri="{FF2B5EF4-FFF2-40B4-BE49-F238E27FC236}">
                    <a16:creationId xmlns:a16="http://schemas.microsoft.com/office/drawing/2014/main" id="{59593E37-970A-724A-9AD0-049B5ED2DD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86" y="3429000"/>
                <a:ext cx="380035" cy="380035"/>
              </a:xfrm>
              <a:prstGeom prst="rect">
                <a:avLst/>
              </a:prstGeom>
            </p:spPr>
          </p:pic>
          <p:pic>
            <p:nvPicPr>
              <p:cNvPr id="892" name="Graphic 891" descr="Man with solid fill">
                <a:extLst>
                  <a:ext uri="{FF2B5EF4-FFF2-40B4-BE49-F238E27FC236}">
                    <a16:creationId xmlns:a16="http://schemas.microsoft.com/office/drawing/2014/main" id="{47743D70-ABCD-874D-8B42-A072977748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3" y="3429000"/>
                <a:ext cx="380035" cy="380035"/>
              </a:xfrm>
              <a:prstGeom prst="rect">
                <a:avLst/>
              </a:prstGeom>
            </p:spPr>
          </p:pic>
          <p:pic>
            <p:nvPicPr>
              <p:cNvPr id="893" name="Graphic 892" descr="Man with solid fill">
                <a:extLst>
                  <a:ext uri="{FF2B5EF4-FFF2-40B4-BE49-F238E27FC236}">
                    <a16:creationId xmlns:a16="http://schemas.microsoft.com/office/drawing/2014/main" id="{8596C8D9-673E-C04C-AD87-FFA6BDF41D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0" y="3429000"/>
                <a:ext cx="380035" cy="380035"/>
              </a:xfrm>
              <a:prstGeom prst="rect">
                <a:avLst/>
              </a:prstGeom>
            </p:spPr>
          </p:pic>
          <p:pic>
            <p:nvPicPr>
              <p:cNvPr id="894" name="Graphic 893" descr="Man with solid fill">
                <a:extLst>
                  <a:ext uri="{FF2B5EF4-FFF2-40B4-BE49-F238E27FC236}">
                    <a16:creationId xmlns:a16="http://schemas.microsoft.com/office/drawing/2014/main" id="{CE10C953-D858-C24D-B34F-D7D9DE348D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37" y="3429000"/>
                <a:ext cx="380035" cy="380035"/>
              </a:xfrm>
              <a:prstGeom prst="rect">
                <a:avLst/>
              </a:prstGeom>
            </p:spPr>
          </p:pic>
          <p:pic>
            <p:nvPicPr>
              <p:cNvPr id="895" name="Graphic 894" descr="Man with solid fill">
                <a:extLst>
                  <a:ext uri="{FF2B5EF4-FFF2-40B4-BE49-F238E27FC236}">
                    <a16:creationId xmlns:a16="http://schemas.microsoft.com/office/drawing/2014/main" id="{F2317E2D-FF99-8240-99AB-A465565016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58" y="3429000"/>
                <a:ext cx="380035" cy="380035"/>
              </a:xfrm>
              <a:prstGeom prst="rect">
                <a:avLst/>
              </a:prstGeom>
            </p:spPr>
          </p:pic>
        </p:grpSp>
        <p:grpSp>
          <p:nvGrpSpPr>
            <p:cNvPr id="835" name="Group 834">
              <a:extLst>
                <a:ext uri="{FF2B5EF4-FFF2-40B4-BE49-F238E27FC236}">
                  <a16:creationId xmlns:a16="http://schemas.microsoft.com/office/drawing/2014/main" id="{245D17EB-D713-8C45-A1A1-4E05C36FF77E}"/>
                </a:ext>
              </a:extLst>
            </p:cNvPr>
            <p:cNvGrpSpPr/>
            <p:nvPr/>
          </p:nvGrpSpPr>
          <p:grpSpPr>
            <a:xfrm>
              <a:off x="3006992" y="2471885"/>
              <a:ext cx="1263757" cy="707020"/>
              <a:chOff x="927901" y="2639656"/>
              <a:chExt cx="2090196" cy="1169379"/>
            </a:xfrm>
            <a:grpFill/>
          </p:grpSpPr>
          <p:pic>
            <p:nvPicPr>
              <p:cNvPr id="836" name="Graphic 835" descr="Man with solid fill">
                <a:extLst>
                  <a:ext uri="{FF2B5EF4-FFF2-40B4-BE49-F238E27FC236}">
                    <a16:creationId xmlns:a16="http://schemas.microsoft.com/office/drawing/2014/main" id="{D92D9C5D-4DA2-2E48-8E1C-46DD053900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2639656"/>
                <a:ext cx="380035" cy="380035"/>
              </a:xfrm>
              <a:prstGeom prst="rect">
                <a:avLst/>
              </a:prstGeom>
            </p:spPr>
          </p:pic>
          <p:pic>
            <p:nvPicPr>
              <p:cNvPr id="837" name="Graphic 836" descr="Man with solid fill">
                <a:extLst>
                  <a:ext uri="{FF2B5EF4-FFF2-40B4-BE49-F238E27FC236}">
                    <a16:creationId xmlns:a16="http://schemas.microsoft.com/office/drawing/2014/main" id="{9DFD1638-267E-9E4B-8FA9-C1EE52F599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2639656"/>
                <a:ext cx="380035" cy="380035"/>
              </a:xfrm>
              <a:prstGeom prst="rect">
                <a:avLst/>
              </a:prstGeom>
            </p:spPr>
          </p:pic>
          <p:pic>
            <p:nvPicPr>
              <p:cNvPr id="838" name="Graphic 837" descr="Man with solid fill">
                <a:extLst>
                  <a:ext uri="{FF2B5EF4-FFF2-40B4-BE49-F238E27FC236}">
                    <a16:creationId xmlns:a16="http://schemas.microsoft.com/office/drawing/2014/main" id="{9CC4620E-1D1F-5045-9391-74C6ABFA2E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2639656"/>
                <a:ext cx="380035" cy="380035"/>
              </a:xfrm>
              <a:prstGeom prst="rect">
                <a:avLst/>
              </a:prstGeom>
            </p:spPr>
          </p:pic>
          <p:pic>
            <p:nvPicPr>
              <p:cNvPr id="839" name="Graphic 838" descr="Man with solid fill">
                <a:extLst>
                  <a:ext uri="{FF2B5EF4-FFF2-40B4-BE49-F238E27FC236}">
                    <a16:creationId xmlns:a16="http://schemas.microsoft.com/office/drawing/2014/main" id="{09A4F5DE-82F5-8443-B585-28AAE295B4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2639656"/>
                <a:ext cx="380035" cy="380035"/>
              </a:xfrm>
              <a:prstGeom prst="rect">
                <a:avLst/>
              </a:prstGeom>
            </p:spPr>
          </p:pic>
          <p:pic>
            <p:nvPicPr>
              <p:cNvPr id="840" name="Graphic 839" descr="Man with solid fill">
                <a:extLst>
                  <a:ext uri="{FF2B5EF4-FFF2-40B4-BE49-F238E27FC236}">
                    <a16:creationId xmlns:a16="http://schemas.microsoft.com/office/drawing/2014/main" id="{6378D4A2-C8FF-E64A-AB5E-AC2455615F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2639656"/>
                <a:ext cx="380035" cy="380035"/>
              </a:xfrm>
              <a:prstGeom prst="rect">
                <a:avLst/>
              </a:prstGeom>
            </p:spPr>
          </p:pic>
          <p:pic>
            <p:nvPicPr>
              <p:cNvPr id="841" name="Graphic 840" descr="Man with solid fill">
                <a:extLst>
                  <a:ext uri="{FF2B5EF4-FFF2-40B4-BE49-F238E27FC236}">
                    <a16:creationId xmlns:a16="http://schemas.microsoft.com/office/drawing/2014/main" id="{2AFEB7C5-C5EA-714C-A737-480B737B58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2639656"/>
                <a:ext cx="380035" cy="380035"/>
              </a:xfrm>
              <a:prstGeom prst="rect">
                <a:avLst/>
              </a:prstGeom>
            </p:spPr>
          </p:pic>
          <p:pic>
            <p:nvPicPr>
              <p:cNvPr id="842" name="Graphic 841" descr="Man with solid fill">
                <a:extLst>
                  <a:ext uri="{FF2B5EF4-FFF2-40B4-BE49-F238E27FC236}">
                    <a16:creationId xmlns:a16="http://schemas.microsoft.com/office/drawing/2014/main" id="{D5A70DEB-C6E2-6641-B501-FD3B7753C7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2639656"/>
                <a:ext cx="380035" cy="380035"/>
              </a:xfrm>
              <a:prstGeom prst="rect">
                <a:avLst/>
              </a:prstGeom>
            </p:spPr>
          </p:pic>
          <p:pic>
            <p:nvPicPr>
              <p:cNvPr id="843" name="Graphic 842" descr="Man with solid fill">
                <a:extLst>
                  <a:ext uri="{FF2B5EF4-FFF2-40B4-BE49-F238E27FC236}">
                    <a16:creationId xmlns:a16="http://schemas.microsoft.com/office/drawing/2014/main" id="{BDFBA538-CFCD-2B40-9583-C8E97BCC09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2639656"/>
                <a:ext cx="380035" cy="380035"/>
              </a:xfrm>
              <a:prstGeom prst="rect">
                <a:avLst/>
              </a:prstGeom>
            </p:spPr>
          </p:pic>
          <p:pic>
            <p:nvPicPr>
              <p:cNvPr id="844" name="Graphic 843" descr="Man with solid fill">
                <a:extLst>
                  <a:ext uri="{FF2B5EF4-FFF2-40B4-BE49-F238E27FC236}">
                    <a16:creationId xmlns:a16="http://schemas.microsoft.com/office/drawing/2014/main" id="{5F07C7C3-BEDD-A243-A353-FE9AD5BC25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2639656"/>
                <a:ext cx="380035" cy="380035"/>
              </a:xfrm>
              <a:prstGeom prst="rect">
                <a:avLst/>
              </a:prstGeom>
            </p:spPr>
          </p:pic>
          <p:pic>
            <p:nvPicPr>
              <p:cNvPr id="845" name="Graphic 844" descr="Man with solid fill">
                <a:extLst>
                  <a:ext uri="{FF2B5EF4-FFF2-40B4-BE49-F238E27FC236}">
                    <a16:creationId xmlns:a16="http://schemas.microsoft.com/office/drawing/2014/main" id="{4B6BC620-4E17-BD49-8766-DB284F469E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2639656"/>
                <a:ext cx="380035" cy="380035"/>
              </a:xfrm>
              <a:prstGeom prst="rect">
                <a:avLst/>
              </a:prstGeom>
            </p:spPr>
          </p:pic>
          <p:pic>
            <p:nvPicPr>
              <p:cNvPr id="846" name="Graphic 845" descr="Man with solid fill">
                <a:extLst>
                  <a:ext uri="{FF2B5EF4-FFF2-40B4-BE49-F238E27FC236}">
                    <a16:creationId xmlns:a16="http://schemas.microsoft.com/office/drawing/2014/main" id="{1536BD34-0C74-2740-851D-3CEA79CEE7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3034328"/>
                <a:ext cx="380035" cy="380035"/>
              </a:xfrm>
              <a:prstGeom prst="rect">
                <a:avLst/>
              </a:prstGeom>
            </p:spPr>
          </p:pic>
          <p:pic>
            <p:nvPicPr>
              <p:cNvPr id="847" name="Graphic 846" descr="Man with solid fill">
                <a:extLst>
                  <a:ext uri="{FF2B5EF4-FFF2-40B4-BE49-F238E27FC236}">
                    <a16:creationId xmlns:a16="http://schemas.microsoft.com/office/drawing/2014/main" id="{2DFC80D4-DD60-A54B-84A5-BEA9459EEE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3034328"/>
                <a:ext cx="380035" cy="380035"/>
              </a:xfrm>
              <a:prstGeom prst="rect">
                <a:avLst/>
              </a:prstGeom>
            </p:spPr>
          </p:pic>
          <p:pic>
            <p:nvPicPr>
              <p:cNvPr id="848" name="Graphic 847" descr="Man with solid fill">
                <a:extLst>
                  <a:ext uri="{FF2B5EF4-FFF2-40B4-BE49-F238E27FC236}">
                    <a16:creationId xmlns:a16="http://schemas.microsoft.com/office/drawing/2014/main" id="{33B3350F-2DC9-0740-BCF2-3D5D105818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3034328"/>
                <a:ext cx="380035" cy="380035"/>
              </a:xfrm>
              <a:prstGeom prst="rect">
                <a:avLst/>
              </a:prstGeom>
            </p:spPr>
          </p:pic>
          <p:pic>
            <p:nvPicPr>
              <p:cNvPr id="849" name="Graphic 848" descr="Man with solid fill">
                <a:extLst>
                  <a:ext uri="{FF2B5EF4-FFF2-40B4-BE49-F238E27FC236}">
                    <a16:creationId xmlns:a16="http://schemas.microsoft.com/office/drawing/2014/main" id="{5DCBE20B-709B-E146-A23E-99D8726544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3034328"/>
                <a:ext cx="380035" cy="380035"/>
              </a:xfrm>
              <a:prstGeom prst="rect">
                <a:avLst/>
              </a:prstGeom>
            </p:spPr>
          </p:pic>
          <p:pic>
            <p:nvPicPr>
              <p:cNvPr id="850" name="Graphic 849" descr="Man with solid fill">
                <a:extLst>
                  <a:ext uri="{FF2B5EF4-FFF2-40B4-BE49-F238E27FC236}">
                    <a16:creationId xmlns:a16="http://schemas.microsoft.com/office/drawing/2014/main" id="{80B1EDE3-50F3-8146-89FB-00D89E6BBF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3034328"/>
                <a:ext cx="380035" cy="380035"/>
              </a:xfrm>
              <a:prstGeom prst="rect">
                <a:avLst/>
              </a:prstGeom>
            </p:spPr>
          </p:pic>
          <p:pic>
            <p:nvPicPr>
              <p:cNvPr id="851" name="Graphic 850" descr="Man with solid fill">
                <a:extLst>
                  <a:ext uri="{FF2B5EF4-FFF2-40B4-BE49-F238E27FC236}">
                    <a16:creationId xmlns:a16="http://schemas.microsoft.com/office/drawing/2014/main" id="{35DA32F5-80F2-2A42-A1FF-2E67197A74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3034328"/>
                <a:ext cx="380035" cy="380035"/>
              </a:xfrm>
              <a:prstGeom prst="rect">
                <a:avLst/>
              </a:prstGeom>
            </p:spPr>
          </p:pic>
          <p:pic>
            <p:nvPicPr>
              <p:cNvPr id="852" name="Graphic 851" descr="Man with solid fill">
                <a:extLst>
                  <a:ext uri="{FF2B5EF4-FFF2-40B4-BE49-F238E27FC236}">
                    <a16:creationId xmlns:a16="http://schemas.microsoft.com/office/drawing/2014/main" id="{2F309B4E-0746-624E-8F2D-0F5DB9D24C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3034328"/>
                <a:ext cx="380035" cy="380035"/>
              </a:xfrm>
              <a:prstGeom prst="rect">
                <a:avLst/>
              </a:prstGeom>
            </p:spPr>
          </p:pic>
          <p:pic>
            <p:nvPicPr>
              <p:cNvPr id="853" name="Graphic 852" descr="Man with solid fill">
                <a:extLst>
                  <a:ext uri="{FF2B5EF4-FFF2-40B4-BE49-F238E27FC236}">
                    <a16:creationId xmlns:a16="http://schemas.microsoft.com/office/drawing/2014/main" id="{B7DAFA05-703F-3D40-8BA7-C73C6DDF50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3034328"/>
                <a:ext cx="380035" cy="380035"/>
              </a:xfrm>
              <a:prstGeom prst="rect">
                <a:avLst/>
              </a:prstGeom>
            </p:spPr>
          </p:pic>
          <p:pic>
            <p:nvPicPr>
              <p:cNvPr id="854" name="Graphic 853" descr="Man with solid fill">
                <a:extLst>
                  <a:ext uri="{FF2B5EF4-FFF2-40B4-BE49-F238E27FC236}">
                    <a16:creationId xmlns:a16="http://schemas.microsoft.com/office/drawing/2014/main" id="{F3B225EF-DB9D-2347-8937-830CFCE0E8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3034328"/>
                <a:ext cx="380035" cy="380035"/>
              </a:xfrm>
              <a:prstGeom prst="rect">
                <a:avLst/>
              </a:prstGeom>
            </p:spPr>
          </p:pic>
          <p:pic>
            <p:nvPicPr>
              <p:cNvPr id="855" name="Graphic 854" descr="Man with solid fill">
                <a:extLst>
                  <a:ext uri="{FF2B5EF4-FFF2-40B4-BE49-F238E27FC236}">
                    <a16:creationId xmlns:a16="http://schemas.microsoft.com/office/drawing/2014/main" id="{5EB1C74F-C616-6947-B085-0AE55589B9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3034328"/>
                <a:ext cx="380035" cy="380035"/>
              </a:xfrm>
              <a:prstGeom prst="rect">
                <a:avLst/>
              </a:prstGeom>
            </p:spPr>
          </p:pic>
          <p:pic>
            <p:nvPicPr>
              <p:cNvPr id="856" name="Graphic 855" descr="Man with solid fill">
                <a:extLst>
                  <a:ext uri="{FF2B5EF4-FFF2-40B4-BE49-F238E27FC236}">
                    <a16:creationId xmlns:a16="http://schemas.microsoft.com/office/drawing/2014/main" id="{B00AC782-2553-A441-83A6-DA363BB897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1" y="3429000"/>
                <a:ext cx="380035" cy="380035"/>
              </a:xfrm>
              <a:prstGeom prst="rect">
                <a:avLst/>
              </a:prstGeom>
            </p:spPr>
          </p:pic>
          <p:pic>
            <p:nvPicPr>
              <p:cNvPr id="857" name="Graphic 856" descr="Man with solid fill">
                <a:extLst>
                  <a:ext uri="{FF2B5EF4-FFF2-40B4-BE49-F238E27FC236}">
                    <a16:creationId xmlns:a16="http://schemas.microsoft.com/office/drawing/2014/main" id="{8B02A033-EF37-E241-99BA-B14FD85690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18" y="3429000"/>
                <a:ext cx="380035" cy="380035"/>
              </a:xfrm>
              <a:prstGeom prst="rect">
                <a:avLst/>
              </a:prstGeom>
            </p:spPr>
          </p:pic>
          <p:pic>
            <p:nvPicPr>
              <p:cNvPr id="858" name="Graphic 857" descr="Man with solid fill">
                <a:extLst>
                  <a:ext uri="{FF2B5EF4-FFF2-40B4-BE49-F238E27FC236}">
                    <a16:creationId xmlns:a16="http://schemas.microsoft.com/office/drawing/2014/main" id="{21D428EF-1BBD-754F-9D84-BF7B5E501A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5" y="3429000"/>
                <a:ext cx="380035" cy="380035"/>
              </a:xfrm>
              <a:prstGeom prst="rect">
                <a:avLst/>
              </a:prstGeom>
            </p:spPr>
          </p:pic>
          <p:pic>
            <p:nvPicPr>
              <p:cNvPr id="859" name="Graphic 858" descr="Man with solid fill">
                <a:extLst>
                  <a:ext uri="{FF2B5EF4-FFF2-40B4-BE49-F238E27FC236}">
                    <a16:creationId xmlns:a16="http://schemas.microsoft.com/office/drawing/2014/main" id="{001E85EC-EEF1-D042-B99C-A7660EEEE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2" y="3429000"/>
                <a:ext cx="380035" cy="380035"/>
              </a:xfrm>
              <a:prstGeom prst="rect">
                <a:avLst/>
              </a:prstGeom>
            </p:spPr>
          </p:pic>
          <p:pic>
            <p:nvPicPr>
              <p:cNvPr id="860" name="Graphic 859" descr="Man with solid fill">
                <a:extLst>
                  <a:ext uri="{FF2B5EF4-FFF2-40B4-BE49-F238E27FC236}">
                    <a16:creationId xmlns:a16="http://schemas.microsoft.com/office/drawing/2014/main" id="{09C10467-3F7D-C845-8E0C-47B66BD2E8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69" y="3429000"/>
                <a:ext cx="380035" cy="380035"/>
              </a:xfrm>
              <a:prstGeom prst="rect">
                <a:avLst/>
              </a:prstGeom>
            </p:spPr>
          </p:pic>
          <p:pic>
            <p:nvPicPr>
              <p:cNvPr id="861" name="Graphic 860" descr="Man with solid fill">
                <a:extLst>
                  <a:ext uri="{FF2B5EF4-FFF2-40B4-BE49-F238E27FC236}">
                    <a16:creationId xmlns:a16="http://schemas.microsoft.com/office/drawing/2014/main" id="{79E4EB0B-43E7-3446-8C0E-08B011E559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86" y="3429000"/>
                <a:ext cx="380035" cy="380035"/>
              </a:xfrm>
              <a:prstGeom prst="rect">
                <a:avLst/>
              </a:prstGeom>
            </p:spPr>
          </p:pic>
          <p:pic>
            <p:nvPicPr>
              <p:cNvPr id="862" name="Graphic 861" descr="Man with solid fill">
                <a:extLst>
                  <a:ext uri="{FF2B5EF4-FFF2-40B4-BE49-F238E27FC236}">
                    <a16:creationId xmlns:a16="http://schemas.microsoft.com/office/drawing/2014/main" id="{2A1D1D29-430B-0340-9969-E2EBF8849F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3" y="3429000"/>
                <a:ext cx="380035" cy="380035"/>
              </a:xfrm>
              <a:prstGeom prst="rect">
                <a:avLst/>
              </a:prstGeom>
            </p:spPr>
          </p:pic>
          <p:pic>
            <p:nvPicPr>
              <p:cNvPr id="863" name="Graphic 862" descr="Man with solid fill">
                <a:extLst>
                  <a:ext uri="{FF2B5EF4-FFF2-40B4-BE49-F238E27FC236}">
                    <a16:creationId xmlns:a16="http://schemas.microsoft.com/office/drawing/2014/main" id="{5C01FBAC-B919-6F42-8C39-2703888D76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0" y="3429000"/>
                <a:ext cx="380035" cy="380035"/>
              </a:xfrm>
              <a:prstGeom prst="rect">
                <a:avLst/>
              </a:prstGeom>
            </p:spPr>
          </p:pic>
          <p:pic>
            <p:nvPicPr>
              <p:cNvPr id="864" name="Graphic 863" descr="Man with solid fill">
                <a:extLst>
                  <a:ext uri="{FF2B5EF4-FFF2-40B4-BE49-F238E27FC236}">
                    <a16:creationId xmlns:a16="http://schemas.microsoft.com/office/drawing/2014/main" id="{9282C25A-9416-F44F-8C25-D9EB06EAFE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37" y="3429000"/>
                <a:ext cx="380035" cy="380035"/>
              </a:xfrm>
              <a:prstGeom prst="rect">
                <a:avLst/>
              </a:prstGeom>
            </p:spPr>
          </p:pic>
          <p:pic>
            <p:nvPicPr>
              <p:cNvPr id="865" name="Graphic 864" descr="Man with solid fill">
                <a:extLst>
                  <a:ext uri="{FF2B5EF4-FFF2-40B4-BE49-F238E27FC236}">
                    <a16:creationId xmlns:a16="http://schemas.microsoft.com/office/drawing/2014/main" id="{A63C7658-4178-F840-AFAB-55AC7DC64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58" y="3429000"/>
                <a:ext cx="380035" cy="380035"/>
              </a:xfrm>
              <a:prstGeom prst="rect">
                <a:avLst/>
              </a:prstGeom>
            </p:spPr>
          </p:pic>
        </p:grpSp>
      </p:grpSp>
      <p:grpSp>
        <p:nvGrpSpPr>
          <p:cNvPr id="896" name="Group 895">
            <a:extLst>
              <a:ext uri="{FF2B5EF4-FFF2-40B4-BE49-F238E27FC236}">
                <a16:creationId xmlns:a16="http://schemas.microsoft.com/office/drawing/2014/main" id="{25AA3561-07A0-2447-859D-E5D6DC54C77D}"/>
              </a:ext>
            </a:extLst>
          </p:cNvPr>
          <p:cNvGrpSpPr/>
          <p:nvPr/>
        </p:nvGrpSpPr>
        <p:grpSpPr>
          <a:xfrm>
            <a:off x="3329962" y="2394032"/>
            <a:ext cx="1461916" cy="428415"/>
            <a:chOff x="1858126" y="2471885"/>
            <a:chExt cx="2412623" cy="707020"/>
          </a:xfrm>
          <a:solidFill>
            <a:srgbClr val="135D76"/>
          </a:solidFill>
        </p:grpSpPr>
        <p:grpSp>
          <p:nvGrpSpPr>
            <p:cNvPr id="897" name="Group 896">
              <a:extLst>
                <a:ext uri="{FF2B5EF4-FFF2-40B4-BE49-F238E27FC236}">
                  <a16:creationId xmlns:a16="http://schemas.microsoft.com/office/drawing/2014/main" id="{814BBE93-BD94-3640-9602-BB9D0117B37C}"/>
                </a:ext>
              </a:extLst>
            </p:cNvPr>
            <p:cNvGrpSpPr/>
            <p:nvPr/>
          </p:nvGrpSpPr>
          <p:grpSpPr>
            <a:xfrm>
              <a:off x="1858126" y="2471885"/>
              <a:ext cx="1263757" cy="707020"/>
              <a:chOff x="927901" y="2639656"/>
              <a:chExt cx="2090196" cy="1169379"/>
            </a:xfrm>
            <a:grpFill/>
          </p:grpSpPr>
          <p:pic>
            <p:nvPicPr>
              <p:cNvPr id="929" name="Graphic 928" descr="Man with solid fill">
                <a:extLst>
                  <a:ext uri="{FF2B5EF4-FFF2-40B4-BE49-F238E27FC236}">
                    <a16:creationId xmlns:a16="http://schemas.microsoft.com/office/drawing/2014/main" id="{10EFDCAB-F4FC-0D46-9C19-A322A66530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2639656"/>
                <a:ext cx="380035" cy="380035"/>
              </a:xfrm>
              <a:prstGeom prst="rect">
                <a:avLst/>
              </a:prstGeom>
            </p:spPr>
          </p:pic>
          <p:pic>
            <p:nvPicPr>
              <p:cNvPr id="930" name="Graphic 929" descr="Man with solid fill">
                <a:extLst>
                  <a:ext uri="{FF2B5EF4-FFF2-40B4-BE49-F238E27FC236}">
                    <a16:creationId xmlns:a16="http://schemas.microsoft.com/office/drawing/2014/main" id="{3489AFDA-D80D-D14B-A22A-95A15638B1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2639656"/>
                <a:ext cx="380035" cy="380035"/>
              </a:xfrm>
              <a:prstGeom prst="rect">
                <a:avLst/>
              </a:prstGeom>
            </p:spPr>
          </p:pic>
          <p:pic>
            <p:nvPicPr>
              <p:cNvPr id="931" name="Graphic 930" descr="Man with solid fill">
                <a:extLst>
                  <a:ext uri="{FF2B5EF4-FFF2-40B4-BE49-F238E27FC236}">
                    <a16:creationId xmlns:a16="http://schemas.microsoft.com/office/drawing/2014/main" id="{598C17C8-CF61-1447-A26D-31D869E3BC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2639656"/>
                <a:ext cx="380035" cy="380035"/>
              </a:xfrm>
              <a:prstGeom prst="rect">
                <a:avLst/>
              </a:prstGeom>
            </p:spPr>
          </p:pic>
          <p:pic>
            <p:nvPicPr>
              <p:cNvPr id="932" name="Graphic 931" descr="Man with solid fill">
                <a:extLst>
                  <a:ext uri="{FF2B5EF4-FFF2-40B4-BE49-F238E27FC236}">
                    <a16:creationId xmlns:a16="http://schemas.microsoft.com/office/drawing/2014/main" id="{E98B2C36-70F8-D549-84DA-2245286725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2639656"/>
                <a:ext cx="380035" cy="380035"/>
              </a:xfrm>
              <a:prstGeom prst="rect">
                <a:avLst/>
              </a:prstGeom>
            </p:spPr>
          </p:pic>
          <p:pic>
            <p:nvPicPr>
              <p:cNvPr id="933" name="Graphic 932" descr="Man with solid fill">
                <a:extLst>
                  <a:ext uri="{FF2B5EF4-FFF2-40B4-BE49-F238E27FC236}">
                    <a16:creationId xmlns:a16="http://schemas.microsoft.com/office/drawing/2014/main" id="{848FF152-570D-E14B-9ACC-DF1FCBD5F7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2639656"/>
                <a:ext cx="380035" cy="380035"/>
              </a:xfrm>
              <a:prstGeom prst="rect">
                <a:avLst/>
              </a:prstGeom>
            </p:spPr>
          </p:pic>
          <p:pic>
            <p:nvPicPr>
              <p:cNvPr id="934" name="Graphic 933" descr="Man with solid fill">
                <a:extLst>
                  <a:ext uri="{FF2B5EF4-FFF2-40B4-BE49-F238E27FC236}">
                    <a16:creationId xmlns:a16="http://schemas.microsoft.com/office/drawing/2014/main" id="{471CA308-C318-FF46-8143-1B6F9535E2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2639656"/>
                <a:ext cx="380035" cy="380035"/>
              </a:xfrm>
              <a:prstGeom prst="rect">
                <a:avLst/>
              </a:prstGeom>
            </p:spPr>
          </p:pic>
          <p:pic>
            <p:nvPicPr>
              <p:cNvPr id="935" name="Graphic 934" descr="Man with solid fill">
                <a:extLst>
                  <a:ext uri="{FF2B5EF4-FFF2-40B4-BE49-F238E27FC236}">
                    <a16:creationId xmlns:a16="http://schemas.microsoft.com/office/drawing/2014/main" id="{62A1E907-865B-9946-A4B3-5A5BC8A9F9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2639656"/>
                <a:ext cx="380035" cy="380035"/>
              </a:xfrm>
              <a:prstGeom prst="rect">
                <a:avLst/>
              </a:prstGeom>
            </p:spPr>
          </p:pic>
          <p:pic>
            <p:nvPicPr>
              <p:cNvPr id="936" name="Graphic 935" descr="Man with solid fill">
                <a:extLst>
                  <a:ext uri="{FF2B5EF4-FFF2-40B4-BE49-F238E27FC236}">
                    <a16:creationId xmlns:a16="http://schemas.microsoft.com/office/drawing/2014/main" id="{A26CD674-F27C-D346-BF1B-FB452B6F20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2639656"/>
                <a:ext cx="380035" cy="380035"/>
              </a:xfrm>
              <a:prstGeom prst="rect">
                <a:avLst/>
              </a:prstGeom>
            </p:spPr>
          </p:pic>
          <p:pic>
            <p:nvPicPr>
              <p:cNvPr id="937" name="Graphic 936" descr="Man with solid fill">
                <a:extLst>
                  <a:ext uri="{FF2B5EF4-FFF2-40B4-BE49-F238E27FC236}">
                    <a16:creationId xmlns:a16="http://schemas.microsoft.com/office/drawing/2014/main" id="{9D9C2C42-150A-914E-BD45-6E2C3BA90C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2639656"/>
                <a:ext cx="380035" cy="380035"/>
              </a:xfrm>
              <a:prstGeom prst="rect">
                <a:avLst/>
              </a:prstGeom>
            </p:spPr>
          </p:pic>
          <p:pic>
            <p:nvPicPr>
              <p:cNvPr id="938" name="Graphic 937" descr="Man with solid fill">
                <a:extLst>
                  <a:ext uri="{FF2B5EF4-FFF2-40B4-BE49-F238E27FC236}">
                    <a16:creationId xmlns:a16="http://schemas.microsoft.com/office/drawing/2014/main" id="{C98B294E-83D0-654E-88BD-F2D7E071B6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2639656"/>
                <a:ext cx="380035" cy="380035"/>
              </a:xfrm>
              <a:prstGeom prst="rect">
                <a:avLst/>
              </a:prstGeom>
            </p:spPr>
          </p:pic>
          <p:pic>
            <p:nvPicPr>
              <p:cNvPr id="939" name="Graphic 938" descr="Man with solid fill">
                <a:extLst>
                  <a:ext uri="{FF2B5EF4-FFF2-40B4-BE49-F238E27FC236}">
                    <a16:creationId xmlns:a16="http://schemas.microsoft.com/office/drawing/2014/main" id="{42F9B6DB-DEDF-3E42-ADDB-E55AB24817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3034328"/>
                <a:ext cx="380035" cy="380035"/>
              </a:xfrm>
              <a:prstGeom prst="rect">
                <a:avLst/>
              </a:prstGeom>
            </p:spPr>
          </p:pic>
          <p:pic>
            <p:nvPicPr>
              <p:cNvPr id="940" name="Graphic 939" descr="Man with solid fill">
                <a:extLst>
                  <a:ext uri="{FF2B5EF4-FFF2-40B4-BE49-F238E27FC236}">
                    <a16:creationId xmlns:a16="http://schemas.microsoft.com/office/drawing/2014/main" id="{CC1F65F1-EF6D-2448-A881-6AA07CB2B3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3034328"/>
                <a:ext cx="380035" cy="380035"/>
              </a:xfrm>
              <a:prstGeom prst="rect">
                <a:avLst/>
              </a:prstGeom>
            </p:spPr>
          </p:pic>
          <p:pic>
            <p:nvPicPr>
              <p:cNvPr id="941" name="Graphic 940" descr="Man with solid fill">
                <a:extLst>
                  <a:ext uri="{FF2B5EF4-FFF2-40B4-BE49-F238E27FC236}">
                    <a16:creationId xmlns:a16="http://schemas.microsoft.com/office/drawing/2014/main" id="{314D5443-E0FE-A349-AB6E-4A81F65512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3034328"/>
                <a:ext cx="380035" cy="380035"/>
              </a:xfrm>
              <a:prstGeom prst="rect">
                <a:avLst/>
              </a:prstGeom>
            </p:spPr>
          </p:pic>
          <p:pic>
            <p:nvPicPr>
              <p:cNvPr id="942" name="Graphic 941" descr="Man with solid fill">
                <a:extLst>
                  <a:ext uri="{FF2B5EF4-FFF2-40B4-BE49-F238E27FC236}">
                    <a16:creationId xmlns:a16="http://schemas.microsoft.com/office/drawing/2014/main" id="{2EFAEFDA-BCC2-3C43-A7BA-6E92CDE9F8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3034328"/>
                <a:ext cx="380035" cy="380035"/>
              </a:xfrm>
              <a:prstGeom prst="rect">
                <a:avLst/>
              </a:prstGeom>
            </p:spPr>
          </p:pic>
          <p:pic>
            <p:nvPicPr>
              <p:cNvPr id="943" name="Graphic 942" descr="Man with solid fill">
                <a:extLst>
                  <a:ext uri="{FF2B5EF4-FFF2-40B4-BE49-F238E27FC236}">
                    <a16:creationId xmlns:a16="http://schemas.microsoft.com/office/drawing/2014/main" id="{4C119955-7BAF-3444-93D5-8D18A1B4FE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3034328"/>
                <a:ext cx="380035" cy="380035"/>
              </a:xfrm>
              <a:prstGeom prst="rect">
                <a:avLst/>
              </a:prstGeom>
            </p:spPr>
          </p:pic>
          <p:pic>
            <p:nvPicPr>
              <p:cNvPr id="944" name="Graphic 943" descr="Man with solid fill">
                <a:extLst>
                  <a:ext uri="{FF2B5EF4-FFF2-40B4-BE49-F238E27FC236}">
                    <a16:creationId xmlns:a16="http://schemas.microsoft.com/office/drawing/2014/main" id="{94187A88-3D29-F842-B074-87E277ECD5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3034328"/>
                <a:ext cx="380035" cy="380035"/>
              </a:xfrm>
              <a:prstGeom prst="rect">
                <a:avLst/>
              </a:prstGeom>
            </p:spPr>
          </p:pic>
          <p:pic>
            <p:nvPicPr>
              <p:cNvPr id="945" name="Graphic 944" descr="Man with solid fill">
                <a:extLst>
                  <a:ext uri="{FF2B5EF4-FFF2-40B4-BE49-F238E27FC236}">
                    <a16:creationId xmlns:a16="http://schemas.microsoft.com/office/drawing/2014/main" id="{473F9020-D871-994F-B189-CBA98DBC43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3034328"/>
                <a:ext cx="380035" cy="380035"/>
              </a:xfrm>
              <a:prstGeom prst="rect">
                <a:avLst/>
              </a:prstGeom>
            </p:spPr>
          </p:pic>
          <p:pic>
            <p:nvPicPr>
              <p:cNvPr id="946" name="Graphic 945" descr="Man with solid fill">
                <a:extLst>
                  <a:ext uri="{FF2B5EF4-FFF2-40B4-BE49-F238E27FC236}">
                    <a16:creationId xmlns:a16="http://schemas.microsoft.com/office/drawing/2014/main" id="{F288525B-EADC-5946-829A-62C7052085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3034328"/>
                <a:ext cx="380035" cy="380035"/>
              </a:xfrm>
              <a:prstGeom prst="rect">
                <a:avLst/>
              </a:prstGeom>
            </p:spPr>
          </p:pic>
          <p:pic>
            <p:nvPicPr>
              <p:cNvPr id="947" name="Graphic 946" descr="Man with solid fill">
                <a:extLst>
                  <a:ext uri="{FF2B5EF4-FFF2-40B4-BE49-F238E27FC236}">
                    <a16:creationId xmlns:a16="http://schemas.microsoft.com/office/drawing/2014/main" id="{E13C59D4-2B4B-9747-B2A6-1C07790EE5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3034328"/>
                <a:ext cx="380035" cy="380035"/>
              </a:xfrm>
              <a:prstGeom prst="rect">
                <a:avLst/>
              </a:prstGeom>
            </p:spPr>
          </p:pic>
          <p:pic>
            <p:nvPicPr>
              <p:cNvPr id="948" name="Graphic 947" descr="Man with solid fill">
                <a:extLst>
                  <a:ext uri="{FF2B5EF4-FFF2-40B4-BE49-F238E27FC236}">
                    <a16:creationId xmlns:a16="http://schemas.microsoft.com/office/drawing/2014/main" id="{98AD1F67-93DC-7E48-9663-275ECC5EAA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3034328"/>
                <a:ext cx="380035" cy="380035"/>
              </a:xfrm>
              <a:prstGeom prst="rect">
                <a:avLst/>
              </a:prstGeom>
            </p:spPr>
          </p:pic>
          <p:pic>
            <p:nvPicPr>
              <p:cNvPr id="949" name="Graphic 948" descr="Man with solid fill">
                <a:extLst>
                  <a:ext uri="{FF2B5EF4-FFF2-40B4-BE49-F238E27FC236}">
                    <a16:creationId xmlns:a16="http://schemas.microsoft.com/office/drawing/2014/main" id="{B0B4D3B6-21A8-CF4E-9631-6D8E93D0CC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1" y="3429000"/>
                <a:ext cx="380035" cy="380035"/>
              </a:xfrm>
              <a:prstGeom prst="rect">
                <a:avLst/>
              </a:prstGeom>
            </p:spPr>
          </p:pic>
          <p:pic>
            <p:nvPicPr>
              <p:cNvPr id="950" name="Graphic 949" descr="Man with solid fill">
                <a:extLst>
                  <a:ext uri="{FF2B5EF4-FFF2-40B4-BE49-F238E27FC236}">
                    <a16:creationId xmlns:a16="http://schemas.microsoft.com/office/drawing/2014/main" id="{A7746FA1-1393-FD46-8F32-1A5703C955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18" y="3429000"/>
                <a:ext cx="380035" cy="380035"/>
              </a:xfrm>
              <a:prstGeom prst="rect">
                <a:avLst/>
              </a:prstGeom>
            </p:spPr>
          </p:pic>
          <p:pic>
            <p:nvPicPr>
              <p:cNvPr id="951" name="Graphic 950" descr="Man with solid fill">
                <a:extLst>
                  <a:ext uri="{FF2B5EF4-FFF2-40B4-BE49-F238E27FC236}">
                    <a16:creationId xmlns:a16="http://schemas.microsoft.com/office/drawing/2014/main" id="{FDBB8949-6759-9448-AC35-9818608C8B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5" y="3429000"/>
                <a:ext cx="380035" cy="380035"/>
              </a:xfrm>
              <a:prstGeom prst="rect">
                <a:avLst/>
              </a:prstGeom>
            </p:spPr>
          </p:pic>
          <p:pic>
            <p:nvPicPr>
              <p:cNvPr id="952" name="Graphic 951" descr="Man with solid fill">
                <a:extLst>
                  <a:ext uri="{FF2B5EF4-FFF2-40B4-BE49-F238E27FC236}">
                    <a16:creationId xmlns:a16="http://schemas.microsoft.com/office/drawing/2014/main" id="{2240344A-796C-1744-AEFC-664A13BDD9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2" y="3429000"/>
                <a:ext cx="380035" cy="380035"/>
              </a:xfrm>
              <a:prstGeom prst="rect">
                <a:avLst/>
              </a:prstGeom>
            </p:spPr>
          </p:pic>
          <p:pic>
            <p:nvPicPr>
              <p:cNvPr id="953" name="Graphic 952" descr="Man with solid fill">
                <a:extLst>
                  <a:ext uri="{FF2B5EF4-FFF2-40B4-BE49-F238E27FC236}">
                    <a16:creationId xmlns:a16="http://schemas.microsoft.com/office/drawing/2014/main" id="{4EDCA532-D857-0B43-8ACB-D628165AD7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69" y="3429000"/>
                <a:ext cx="380035" cy="380035"/>
              </a:xfrm>
              <a:prstGeom prst="rect">
                <a:avLst/>
              </a:prstGeom>
            </p:spPr>
          </p:pic>
          <p:pic>
            <p:nvPicPr>
              <p:cNvPr id="954" name="Graphic 953" descr="Man with solid fill">
                <a:extLst>
                  <a:ext uri="{FF2B5EF4-FFF2-40B4-BE49-F238E27FC236}">
                    <a16:creationId xmlns:a16="http://schemas.microsoft.com/office/drawing/2014/main" id="{3F5CCE07-6DD6-8240-AD8E-0B32B46DCD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86" y="3429000"/>
                <a:ext cx="380035" cy="380035"/>
              </a:xfrm>
              <a:prstGeom prst="rect">
                <a:avLst/>
              </a:prstGeom>
            </p:spPr>
          </p:pic>
          <p:pic>
            <p:nvPicPr>
              <p:cNvPr id="955" name="Graphic 954" descr="Man with solid fill">
                <a:extLst>
                  <a:ext uri="{FF2B5EF4-FFF2-40B4-BE49-F238E27FC236}">
                    <a16:creationId xmlns:a16="http://schemas.microsoft.com/office/drawing/2014/main" id="{453C581D-9066-9F45-B79C-E87168B159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3" y="3429000"/>
                <a:ext cx="380035" cy="380035"/>
              </a:xfrm>
              <a:prstGeom prst="rect">
                <a:avLst/>
              </a:prstGeom>
            </p:spPr>
          </p:pic>
          <p:pic>
            <p:nvPicPr>
              <p:cNvPr id="956" name="Graphic 955" descr="Man with solid fill">
                <a:extLst>
                  <a:ext uri="{FF2B5EF4-FFF2-40B4-BE49-F238E27FC236}">
                    <a16:creationId xmlns:a16="http://schemas.microsoft.com/office/drawing/2014/main" id="{4E57BAD4-11CC-7444-83D9-CC948F51C7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0" y="3429000"/>
                <a:ext cx="380035" cy="380035"/>
              </a:xfrm>
              <a:prstGeom prst="rect">
                <a:avLst/>
              </a:prstGeom>
            </p:spPr>
          </p:pic>
          <p:pic>
            <p:nvPicPr>
              <p:cNvPr id="957" name="Graphic 956" descr="Man with solid fill">
                <a:extLst>
                  <a:ext uri="{FF2B5EF4-FFF2-40B4-BE49-F238E27FC236}">
                    <a16:creationId xmlns:a16="http://schemas.microsoft.com/office/drawing/2014/main" id="{61A924AD-33AC-CB42-8B2D-8CEE853EE4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37" y="3429000"/>
                <a:ext cx="380035" cy="380035"/>
              </a:xfrm>
              <a:prstGeom prst="rect">
                <a:avLst/>
              </a:prstGeom>
            </p:spPr>
          </p:pic>
          <p:pic>
            <p:nvPicPr>
              <p:cNvPr id="958" name="Graphic 957" descr="Man with solid fill">
                <a:extLst>
                  <a:ext uri="{FF2B5EF4-FFF2-40B4-BE49-F238E27FC236}">
                    <a16:creationId xmlns:a16="http://schemas.microsoft.com/office/drawing/2014/main" id="{50E5E73E-C4B6-1644-97F0-2704D4BF57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58" y="3429000"/>
                <a:ext cx="380035" cy="380035"/>
              </a:xfrm>
              <a:prstGeom prst="rect">
                <a:avLst/>
              </a:prstGeom>
            </p:spPr>
          </p:pic>
        </p:grpSp>
        <p:grpSp>
          <p:nvGrpSpPr>
            <p:cNvPr id="898" name="Group 897">
              <a:extLst>
                <a:ext uri="{FF2B5EF4-FFF2-40B4-BE49-F238E27FC236}">
                  <a16:creationId xmlns:a16="http://schemas.microsoft.com/office/drawing/2014/main" id="{4FF69345-7E9B-FC41-BA3F-E322B0F57D7C}"/>
                </a:ext>
              </a:extLst>
            </p:cNvPr>
            <p:cNvGrpSpPr/>
            <p:nvPr/>
          </p:nvGrpSpPr>
          <p:grpSpPr>
            <a:xfrm>
              <a:off x="3006992" y="2471885"/>
              <a:ext cx="1263757" cy="707020"/>
              <a:chOff x="927901" y="2639656"/>
              <a:chExt cx="2090196" cy="1169379"/>
            </a:xfrm>
            <a:grpFill/>
          </p:grpSpPr>
          <p:pic>
            <p:nvPicPr>
              <p:cNvPr id="899" name="Graphic 898" descr="Man with solid fill">
                <a:extLst>
                  <a:ext uri="{FF2B5EF4-FFF2-40B4-BE49-F238E27FC236}">
                    <a16:creationId xmlns:a16="http://schemas.microsoft.com/office/drawing/2014/main" id="{E1F4FF71-E89D-144D-9F45-572F1EA6E3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2639656"/>
                <a:ext cx="380035" cy="380035"/>
              </a:xfrm>
              <a:prstGeom prst="rect">
                <a:avLst/>
              </a:prstGeom>
            </p:spPr>
          </p:pic>
          <p:pic>
            <p:nvPicPr>
              <p:cNvPr id="900" name="Graphic 899" descr="Man with solid fill">
                <a:extLst>
                  <a:ext uri="{FF2B5EF4-FFF2-40B4-BE49-F238E27FC236}">
                    <a16:creationId xmlns:a16="http://schemas.microsoft.com/office/drawing/2014/main" id="{7D87B57A-1614-E44D-9E8C-9F2F61AE6A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2639656"/>
                <a:ext cx="380035" cy="380035"/>
              </a:xfrm>
              <a:prstGeom prst="rect">
                <a:avLst/>
              </a:prstGeom>
            </p:spPr>
          </p:pic>
          <p:pic>
            <p:nvPicPr>
              <p:cNvPr id="901" name="Graphic 900" descr="Man with solid fill">
                <a:extLst>
                  <a:ext uri="{FF2B5EF4-FFF2-40B4-BE49-F238E27FC236}">
                    <a16:creationId xmlns:a16="http://schemas.microsoft.com/office/drawing/2014/main" id="{6252A216-92BA-B74E-BB3D-584A8659E1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2639656"/>
                <a:ext cx="380035" cy="380035"/>
              </a:xfrm>
              <a:prstGeom prst="rect">
                <a:avLst/>
              </a:prstGeom>
            </p:spPr>
          </p:pic>
          <p:pic>
            <p:nvPicPr>
              <p:cNvPr id="902" name="Graphic 901" descr="Man with solid fill">
                <a:extLst>
                  <a:ext uri="{FF2B5EF4-FFF2-40B4-BE49-F238E27FC236}">
                    <a16:creationId xmlns:a16="http://schemas.microsoft.com/office/drawing/2014/main" id="{E6E316F0-7477-3541-A30A-E98404978B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2639656"/>
                <a:ext cx="380035" cy="380035"/>
              </a:xfrm>
              <a:prstGeom prst="rect">
                <a:avLst/>
              </a:prstGeom>
            </p:spPr>
          </p:pic>
          <p:pic>
            <p:nvPicPr>
              <p:cNvPr id="903" name="Graphic 902" descr="Man with solid fill">
                <a:extLst>
                  <a:ext uri="{FF2B5EF4-FFF2-40B4-BE49-F238E27FC236}">
                    <a16:creationId xmlns:a16="http://schemas.microsoft.com/office/drawing/2014/main" id="{B0977A12-AB74-A548-8909-3EC3820EE9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2639656"/>
                <a:ext cx="380035" cy="380035"/>
              </a:xfrm>
              <a:prstGeom prst="rect">
                <a:avLst/>
              </a:prstGeom>
            </p:spPr>
          </p:pic>
          <p:pic>
            <p:nvPicPr>
              <p:cNvPr id="904" name="Graphic 903" descr="Man with solid fill">
                <a:extLst>
                  <a:ext uri="{FF2B5EF4-FFF2-40B4-BE49-F238E27FC236}">
                    <a16:creationId xmlns:a16="http://schemas.microsoft.com/office/drawing/2014/main" id="{32537CF3-1E39-FB4A-9581-CE0646DB1A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2639656"/>
                <a:ext cx="380035" cy="380035"/>
              </a:xfrm>
              <a:prstGeom prst="rect">
                <a:avLst/>
              </a:prstGeom>
            </p:spPr>
          </p:pic>
          <p:pic>
            <p:nvPicPr>
              <p:cNvPr id="905" name="Graphic 904" descr="Man with solid fill">
                <a:extLst>
                  <a:ext uri="{FF2B5EF4-FFF2-40B4-BE49-F238E27FC236}">
                    <a16:creationId xmlns:a16="http://schemas.microsoft.com/office/drawing/2014/main" id="{99B7FC65-4C33-1B45-8B2E-BD1640CAC2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2639656"/>
                <a:ext cx="380035" cy="380035"/>
              </a:xfrm>
              <a:prstGeom prst="rect">
                <a:avLst/>
              </a:prstGeom>
            </p:spPr>
          </p:pic>
          <p:pic>
            <p:nvPicPr>
              <p:cNvPr id="906" name="Graphic 905" descr="Man with solid fill">
                <a:extLst>
                  <a:ext uri="{FF2B5EF4-FFF2-40B4-BE49-F238E27FC236}">
                    <a16:creationId xmlns:a16="http://schemas.microsoft.com/office/drawing/2014/main" id="{994EB93D-CC80-644F-8F23-8F4A4977DF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2639656"/>
                <a:ext cx="380035" cy="380035"/>
              </a:xfrm>
              <a:prstGeom prst="rect">
                <a:avLst/>
              </a:prstGeom>
            </p:spPr>
          </p:pic>
          <p:pic>
            <p:nvPicPr>
              <p:cNvPr id="907" name="Graphic 906" descr="Man with solid fill">
                <a:extLst>
                  <a:ext uri="{FF2B5EF4-FFF2-40B4-BE49-F238E27FC236}">
                    <a16:creationId xmlns:a16="http://schemas.microsoft.com/office/drawing/2014/main" id="{C5562C3B-E922-DD4D-AE19-5220341C22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2639656"/>
                <a:ext cx="380035" cy="380035"/>
              </a:xfrm>
              <a:prstGeom prst="rect">
                <a:avLst/>
              </a:prstGeom>
            </p:spPr>
          </p:pic>
          <p:pic>
            <p:nvPicPr>
              <p:cNvPr id="908" name="Graphic 907" descr="Man with solid fill">
                <a:extLst>
                  <a:ext uri="{FF2B5EF4-FFF2-40B4-BE49-F238E27FC236}">
                    <a16:creationId xmlns:a16="http://schemas.microsoft.com/office/drawing/2014/main" id="{98DA438E-EBDE-4B48-B6E2-CCAA7A60EE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2639656"/>
                <a:ext cx="380035" cy="380035"/>
              </a:xfrm>
              <a:prstGeom prst="rect">
                <a:avLst/>
              </a:prstGeom>
            </p:spPr>
          </p:pic>
          <p:pic>
            <p:nvPicPr>
              <p:cNvPr id="909" name="Graphic 908" descr="Man with solid fill">
                <a:extLst>
                  <a:ext uri="{FF2B5EF4-FFF2-40B4-BE49-F238E27FC236}">
                    <a16:creationId xmlns:a16="http://schemas.microsoft.com/office/drawing/2014/main" id="{A4F00891-6B97-CB47-BC7E-F4BB067647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3034328"/>
                <a:ext cx="380035" cy="380035"/>
              </a:xfrm>
              <a:prstGeom prst="rect">
                <a:avLst/>
              </a:prstGeom>
            </p:spPr>
          </p:pic>
          <p:pic>
            <p:nvPicPr>
              <p:cNvPr id="910" name="Graphic 909" descr="Man with solid fill">
                <a:extLst>
                  <a:ext uri="{FF2B5EF4-FFF2-40B4-BE49-F238E27FC236}">
                    <a16:creationId xmlns:a16="http://schemas.microsoft.com/office/drawing/2014/main" id="{FEA12828-488D-2D47-A40C-F5F051E812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3034328"/>
                <a:ext cx="380035" cy="380035"/>
              </a:xfrm>
              <a:prstGeom prst="rect">
                <a:avLst/>
              </a:prstGeom>
            </p:spPr>
          </p:pic>
          <p:pic>
            <p:nvPicPr>
              <p:cNvPr id="911" name="Graphic 910" descr="Man with solid fill">
                <a:extLst>
                  <a:ext uri="{FF2B5EF4-FFF2-40B4-BE49-F238E27FC236}">
                    <a16:creationId xmlns:a16="http://schemas.microsoft.com/office/drawing/2014/main" id="{830E272A-6E11-854E-932C-CEE421B791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3034328"/>
                <a:ext cx="380035" cy="380035"/>
              </a:xfrm>
              <a:prstGeom prst="rect">
                <a:avLst/>
              </a:prstGeom>
            </p:spPr>
          </p:pic>
          <p:pic>
            <p:nvPicPr>
              <p:cNvPr id="912" name="Graphic 911" descr="Man with solid fill">
                <a:extLst>
                  <a:ext uri="{FF2B5EF4-FFF2-40B4-BE49-F238E27FC236}">
                    <a16:creationId xmlns:a16="http://schemas.microsoft.com/office/drawing/2014/main" id="{8907D76F-D259-8D45-85FB-1798C7604E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3034328"/>
                <a:ext cx="380035" cy="380035"/>
              </a:xfrm>
              <a:prstGeom prst="rect">
                <a:avLst/>
              </a:prstGeom>
            </p:spPr>
          </p:pic>
          <p:pic>
            <p:nvPicPr>
              <p:cNvPr id="913" name="Graphic 912" descr="Man with solid fill">
                <a:extLst>
                  <a:ext uri="{FF2B5EF4-FFF2-40B4-BE49-F238E27FC236}">
                    <a16:creationId xmlns:a16="http://schemas.microsoft.com/office/drawing/2014/main" id="{146FF38A-BA9C-DA43-9DA3-4D90165023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3034328"/>
                <a:ext cx="380035" cy="380035"/>
              </a:xfrm>
              <a:prstGeom prst="rect">
                <a:avLst/>
              </a:prstGeom>
            </p:spPr>
          </p:pic>
          <p:pic>
            <p:nvPicPr>
              <p:cNvPr id="914" name="Graphic 913" descr="Man with solid fill">
                <a:extLst>
                  <a:ext uri="{FF2B5EF4-FFF2-40B4-BE49-F238E27FC236}">
                    <a16:creationId xmlns:a16="http://schemas.microsoft.com/office/drawing/2014/main" id="{907722B8-F966-9C4F-8FB1-1A771DC9BE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3034328"/>
                <a:ext cx="380035" cy="380035"/>
              </a:xfrm>
              <a:prstGeom prst="rect">
                <a:avLst/>
              </a:prstGeom>
            </p:spPr>
          </p:pic>
          <p:pic>
            <p:nvPicPr>
              <p:cNvPr id="915" name="Graphic 914" descr="Man with solid fill">
                <a:extLst>
                  <a:ext uri="{FF2B5EF4-FFF2-40B4-BE49-F238E27FC236}">
                    <a16:creationId xmlns:a16="http://schemas.microsoft.com/office/drawing/2014/main" id="{81E5B446-86CB-B94A-B3A3-2E79B7C278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3034328"/>
                <a:ext cx="380035" cy="380035"/>
              </a:xfrm>
              <a:prstGeom prst="rect">
                <a:avLst/>
              </a:prstGeom>
            </p:spPr>
          </p:pic>
          <p:pic>
            <p:nvPicPr>
              <p:cNvPr id="916" name="Graphic 915" descr="Man with solid fill">
                <a:extLst>
                  <a:ext uri="{FF2B5EF4-FFF2-40B4-BE49-F238E27FC236}">
                    <a16:creationId xmlns:a16="http://schemas.microsoft.com/office/drawing/2014/main" id="{7743BCA7-EAD3-1147-ADCC-3B46BF6432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3034328"/>
                <a:ext cx="380035" cy="380035"/>
              </a:xfrm>
              <a:prstGeom prst="rect">
                <a:avLst/>
              </a:prstGeom>
            </p:spPr>
          </p:pic>
          <p:pic>
            <p:nvPicPr>
              <p:cNvPr id="917" name="Graphic 916" descr="Man with solid fill">
                <a:extLst>
                  <a:ext uri="{FF2B5EF4-FFF2-40B4-BE49-F238E27FC236}">
                    <a16:creationId xmlns:a16="http://schemas.microsoft.com/office/drawing/2014/main" id="{8CD3BC18-C012-3344-AA32-EA964592CB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3034328"/>
                <a:ext cx="380035" cy="380035"/>
              </a:xfrm>
              <a:prstGeom prst="rect">
                <a:avLst/>
              </a:prstGeom>
            </p:spPr>
          </p:pic>
          <p:pic>
            <p:nvPicPr>
              <p:cNvPr id="918" name="Graphic 917" descr="Man with solid fill">
                <a:extLst>
                  <a:ext uri="{FF2B5EF4-FFF2-40B4-BE49-F238E27FC236}">
                    <a16:creationId xmlns:a16="http://schemas.microsoft.com/office/drawing/2014/main" id="{640402C6-EBE7-E945-9C71-3F5368B939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3034328"/>
                <a:ext cx="380035" cy="380035"/>
              </a:xfrm>
              <a:prstGeom prst="rect">
                <a:avLst/>
              </a:prstGeom>
            </p:spPr>
          </p:pic>
          <p:pic>
            <p:nvPicPr>
              <p:cNvPr id="919" name="Graphic 918" descr="Man with solid fill">
                <a:extLst>
                  <a:ext uri="{FF2B5EF4-FFF2-40B4-BE49-F238E27FC236}">
                    <a16:creationId xmlns:a16="http://schemas.microsoft.com/office/drawing/2014/main" id="{4EB43B6C-C06F-2F4E-AB51-911C92C08C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1" y="3429000"/>
                <a:ext cx="380035" cy="380035"/>
              </a:xfrm>
              <a:prstGeom prst="rect">
                <a:avLst/>
              </a:prstGeom>
            </p:spPr>
          </p:pic>
          <p:pic>
            <p:nvPicPr>
              <p:cNvPr id="920" name="Graphic 919" descr="Man with solid fill">
                <a:extLst>
                  <a:ext uri="{FF2B5EF4-FFF2-40B4-BE49-F238E27FC236}">
                    <a16:creationId xmlns:a16="http://schemas.microsoft.com/office/drawing/2014/main" id="{9FFA87D4-F9C0-0E4A-9570-346E3A2A38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18" y="3429000"/>
                <a:ext cx="380035" cy="380035"/>
              </a:xfrm>
              <a:prstGeom prst="rect">
                <a:avLst/>
              </a:prstGeom>
            </p:spPr>
          </p:pic>
          <p:pic>
            <p:nvPicPr>
              <p:cNvPr id="921" name="Graphic 920" descr="Man with solid fill">
                <a:extLst>
                  <a:ext uri="{FF2B5EF4-FFF2-40B4-BE49-F238E27FC236}">
                    <a16:creationId xmlns:a16="http://schemas.microsoft.com/office/drawing/2014/main" id="{7F02A2EF-241F-A54E-9611-252786D5D7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5" y="3429000"/>
                <a:ext cx="380035" cy="380035"/>
              </a:xfrm>
              <a:prstGeom prst="rect">
                <a:avLst/>
              </a:prstGeom>
            </p:spPr>
          </p:pic>
          <p:pic>
            <p:nvPicPr>
              <p:cNvPr id="922" name="Graphic 921" descr="Man with solid fill">
                <a:extLst>
                  <a:ext uri="{FF2B5EF4-FFF2-40B4-BE49-F238E27FC236}">
                    <a16:creationId xmlns:a16="http://schemas.microsoft.com/office/drawing/2014/main" id="{8AAC2940-3AC8-114D-99F7-8F2CA099CA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2" y="3429000"/>
                <a:ext cx="380035" cy="380035"/>
              </a:xfrm>
              <a:prstGeom prst="rect">
                <a:avLst/>
              </a:prstGeom>
            </p:spPr>
          </p:pic>
          <p:pic>
            <p:nvPicPr>
              <p:cNvPr id="923" name="Graphic 922" descr="Man with solid fill">
                <a:extLst>
                  <a:ext uri="{FF2B5EF4-FFF2-40B4-BE49-F238E27FC236}">
                    <a16:creationId xmlns:a16="http://schemas.microsoft.com/office/drawing/2014/main" id="{02203BDA-845C-894B-92A6-94B82F226E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69" y="3429000"/>
                <a:ext cx="380035" cy="380035"/>
              </a:xfrm>
              <a:prstGeom prst="rect">
                <a:avLst/>
              </a:prstGeom>
            </p:spPr>
          </p:pic>
          <p:pic>
            <p:nvPicPr>
              <p:cNvPr id="924" name="Graphic 923" descr="Man with solid fill">
                <a:extLst>
                  <a:ext uri="{FF2B5EF4-FFF2-40B4-BE49-F238E27FC236}">
                    <a16:creationId xmlns:a16="http://schemas.microsoft.com/office/drawing/2014/main" id="{F30E3DE4-102A-C74E-B879-B25FC0FFBD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86" y="3429000"/>
                <a:ext cx="380035" cy="380035"/>
              </a:xfrm>
              <a:prstGeom prst="rect">
                <a:avLst/>
              </a:prstGeom>
            </p:spPr>
          </p:pic>
          <p:pic>
            <p:nvPicPr>
              <p:cNvPr id="925" name="Graphic 924" descr="Man with solid fill">
                <a:extLst>
                  <a:ext uri="{FF2B5EF4-FFF2-40B4-BE49-F238E27FC236}">
                    <a16:creationId xmlns:a16="http://schemas.microsoft.com/office/drawing/2014/main" id="{8FF73436-000A-C444-B842-7BCEEA069C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3" y="3429000"/>
                <a:ext cx="380035" cy="380035"/>
              </a:xfrm>
              <a:prstGeom prst="rect">
                <a:avLst/>
              </a:prstGeom>
            </p:spPr>
          </p:pic>
          <p:pic>
            <p:nvPicPr>
              <p:cNvPr id="926" name="Graphic 925" descr="Man with solid fill">
                <a:extLst>
                  <a:ext uri="{FF2B5EF4-FFF2-40B4-BE49-F238E27FC236}">
                    <a16:creationId xmlns:a16="http://schemas.microsoft.com/office/drawing/2014/main" id="{83DCDAD3-CF9A-074B-BAC1-2D1D910ACE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0" y="3429000"/>
                <a:ext cx="380035" cy="380035"/>
              </a:xfrm>
              <a:prstGeom prst="rect">
                <a:avLst/>
              </a:prstGeom>
            </p:spPr>
          </p:pic>
          <p:pic>
            <p:nvPicPr>
              <p:cNvPr id="927" name="Graphic 926" descr="Man with solid fill">
                <a:extLst>
                  <a:ext uri="{FF2B5EF4-FFF2-40B4-BE49-F238E27FC236}">
                    <a16:creationId xmlns:a16="http://schemas.microsoft.com/office/drawing/2014/main" id="{1D67B40C-88EA-194C-BF43-51D3C17E6C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37" y="3429000"/>
                <a:ext cx="380035" cy="380035"/>
              </a:xfrm>
              <a:prstGeom prst="rect">
                <a:avLst/>
              </a:prstGeom>
            </p:spPr>
          </p:pic>
          <p:pic>
            <p:nvPicPr>
              <p:cNvPr id="928" name="Graphic 927" descr="Man with solid fill">
                <a:extLst>
                  <a:ext uri="{FF2B5EF4-FFF2-40B4-BE49-F238E27FC236}">
                    <a16:creationId xmlns:a16="http://schemas.microsoft.com/office/drawing/2014/main" id="{E3289297-0071-4140-92BF-1F2360F2E6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58" y="3429000"/>
                <a:ext cx="380035" cy="380035"/>
              </a:xfrm>
              <a:prstGeom prst="rect">
                <a:avLst/>
              </a:prstGeom>
            </p:spPr>
          </p:pic>
        </p:grpSp>
      </p:grpSp>
      <p:grpSp>
        <p:nvGrpSpPr>
          <p:cNvPr id="959" name="Group 958">
            <a:extLst>
              <a:ext uri="{FF2B5EF4-FFF2-40B4-BE49-F238E27FC236}">
                <a16:creationId xmlns:a16="http://schemas.microsoft.com/office/drawing/2014/main" id="{4B8E4A49-7279-964F-8BA2-955675EEB401}"/>
              </a:ext>
            </a:extLst>
          </p:cNvPr>
          <p:cNvGrpSpPr/>
          <p:nvPr/>
        </p:nvGrpSpPr>
        <p:grpSpPr>
          <a:xfrm>
            <a:off x="3329962" y="2840303"/>
            <a:ext cx="1461916" cy="428415"/>
            <a:chOff x="1858126" y="2471885"/>
            <a:chExt cx="2412623" cy="707020"/>
          </a:xfrm>
          <a:solidFill>
            <a:srgbClr val="135D76"/>
          </a:solidFill>
        </p:grpSpPr>
        <p:grpSp>
          <p:nvGrpSpPr>
            <p:cNvPr id="960" name="Group 959">
              <a:extLst>
                <a:ext uri="{FF2B5EF4-FFF2-40B4-BE49-F238E27FC236}">
                  <a16:creationId xmlns:a16="http://schemas.microsoft.com/office/drawing/2014/main" id="{D2C05C14-CADD-3B4D-ACA6-348312A49F0C}"/>
                </a:ext>
              </a:extLst>
            </p:cNvPr>
            <p:cNvGrpSpPr/>
            <p:nvPr/>
          </p:nvGrpSpPr>
          <p:grpSpPr>
            <a:xfrm>
              <a:off x="1858126" y="2471885"/>
              <a:ext cx="1263757" cy="707020"/>
              <a:chOff x="927901" y="2639656"/>
              <a:chExt cx="2090196" cy="1169379"/>
            </a:xfrm>
            <a:grpFill/>
          </p:grpSpPr>
          <p:pic>
            <p:nvPicPr>
              <p:cNvPr id="992" name="Graphic 991" descr="Man with solid fill">
                <a:extLst>
                  <a:ext uri="{FF2B5EF4-FFF2-40B4-BE49-F238E27FC236}">
                    <a16:creationId xmlns:a16="http://schemas.microsoft.com/office/drawing/2014/main" id="{46D1CB5D-646E-1B44-A533-593C00D779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2639656"/>
                <a:ext cx="380035" cy="380035"/>
              </a:xfrm>
              <a:prstGeom prst="rect">
                <a:avLst/>
              </a:prstGeom>
            </p:spPr>
          </p:pic>
          <p:pic>
            <p:nvPicPr>
              <p:cNvPr id="993" name="Graphic 992" descr="Man with solid fill">
                <a:extLst>
                  <a:ext uri="{FF2B5EF4-FFF2-40B4-BE49-F238E27FC236}">
                    <a16:creationId xmlns:a16="http://schemas.microsoft.com/office/drawing/2014/main" id="{AEC3044F-AA6F-A84D-A697-8BDEE6AAB0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2639656"/>
                <a:ext cx="380035" cy="380035"/>
              </a:xfrm>
              <a:prstGeom prst="rect">
                <a:avLst/>
              </a:prstGeom>
            </p:spPr>
          </p:pic>
          <p:pic>
            <p:nvPicPr>
              <p:cNvPr id="994" name="Graphic 993" descr="Man with solid fill">
                <a:extLst>
                  <a:ext uri="{FF2B5EF4-FFF2-40B4-BE49-F238E27FC236}">
                    <a16:creationId xmlns:a16="http://schemas.microsoft.com/office/drawing/2014/main" id="{F45C5664-A816-0849-BACF-7BA25ED265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2639656"/>
                <a:ext cx="380035" cy="380035"/>
              </a:xfrm>
              <a:prstGeom prst="rect">
                <a:avLst/>
              </a:prstGeom>
            </p:spPr>
          </p:pic>
          <p:pic>
            <p:nvPicPr>
              <p:cNvPr id="995" name="Graphic 994" descr="Man with solid fill">
                <a:extLst>
                  <a:ext uri="{FF2B5EF4-FFF2-40B4-BE49-F238E27FC236}">
                    <a16:creationId xmlns:a16="http://schemas.microsoft.com/office/drawing/2014/main" id="{315A7516-0467-A44D-B901-7149CBA9C3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2639656"/>
                <a:ext cx="380035" cy="380035"/>
              </a:xfrm>
              <a:prstGeom prst="rect">
                <a:avLst/>
              </a:prstGeom>
            </p:spPr>
          </p:pic>
          <p:pic>
            <p:nvPicPr>
              <p:cNvPr id="996" name="Graphic 995" descr="Man with solid fill">
                <a:extLst>
                  <a:ext uri="{FF2B5EF4-FFF2-40B4-BE49-F238E27FC236}">
                    <a16:creationId xmlns:a16="http://schemas.microsoft.com/office/drawing/2014/main" id="{2BC6F0FB-A485-9746-A5C2-5DF84FAA3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2639656"/>
                <a:ext cx="380035" cy="380035"/>
              </a:xfrm>
              <a:prstGeom prst="rect">
                <a:avLst/>
              </a:prstGeom>
            </p:spPr>
          </p:pic>
          <p:pic>
            <p:nvPicPr>
              <p:cNvPr id="997" name="Graphic 996" descr="Man with solid fill">
                <a:extLst>
                  <a:ext uri="{FF2B5EF4-FFF2-40B4-BE49-F238E27FC236}">
                    <a16:creationId xmlns:a16="http://schemas.microsoft.com/office/drawing/2014/main" id="{5365A80F-013B-1845-9516-ED7B48F3C8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2639656"/>
                <a:ext cx="380035" cy="380035"/>
              </a:xfrm>
              <a:prstGeom prst="rect">
                <a:avLst/>
              </a:prstGeom>
            </p:spPr>
          </p:pic>
          <p:pic>
            <p:nvPicPr>
              <p:cNvPr id="998" name="Graphic 997" descr="Man with solid fill">
                <a:extLst>
                  <a:ext uri="{FF2B5EF4-FFF2-40B4-BE49-F238E27FC236}">
                    <a16:creationId xmlns:a16="http://schemas.microsoft.com/office/drawing/2014/main" id="{1367A39D-54D0-754E-B9A8-B22EA74175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2639656"/>
                <a:ext cx="380035" cy="380035"/>
              </a:xfrm>
              <a:prstGeom prst="rect">
                <a:avLst/>
              </a:prstGeom>
            </p:spPr>
          </p:pic>
          <p:pic>
            <p:nvPicPr>
              <p:cNvPr id="999" name="Graphic 998" descr="Man with solid fill">
                <a:extLst>
                  <a:ext uri="{FF2B5EF4-FFF2-40B4-BE49-F238E27FC236}">
                    <a16:creationId xmlns:a16="http://schemas.microsoft.com/office/drawing/2014/main" id="{7BE967C9-5C10-7D49-BE2A-8DE4DCF9AC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2639656"/>
                <a:ext cx="380035" cy="380035"/>
              </a:xfrm>
              <a:prstGeom prst="rect">
                <a:avLst/>
              </a:prstGeom>
            </p:spPr>
          </p:pic>
          <p:pic>
            <p:nvPicPr>
              <p:cNvPr id="1000" name="Graphic 999" descr="Man with solid fill">
                <a:extLst>
                  <a:ext uri="{FF2B5EF4-FFF2-40B4-BE49-F238E27FC236}">
                    <a16:creationId xmlns:a16="http://schemas.microsoft.com/office/drawing/2014/main" id="{17EAD06A-FD72-8643-AB0B-3695B90064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2639656"/>
                <a:ext cx="380035" cy="380035"/>
              </a:xfrm>
              <a:prstGeom prst="rect">
                <a:avLst/>
              </a:prstGeom>
            </p:spPr>
          </p:pic>
          <p:pic>
            <p:nvPicPr>
              <p:cNvPr id="1001" name="Graphic 1000" descr="Man with solid fill">
                <a:extLst>
                  <a:ext uri="{FF2B5EF4-FFF2-40B4-BE49-F238E27FC236}">
                    <a16:creationId xmlns:a16="http://schemas.microsoft.com/office/drawing/2014/main" id="{C934C408-9860-4D4D-9634-8E5E4A3925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2639656"/>
                <a:ext cx="380035" cy="380035"/>
              </a:xfrm>
              <a:prstGeom prst="rect">
                <a:avLst/>
              </a:prstGeom>
            </p:spPr>
          </p:pic>
          <p:pic>
            <p:nvPicPr>
              <p:cNvPr id="1002" name="Graphic 1001" descr="Man with solid fill">
                <a:extLst>
                  <a:ext uri="{FF2B5EF4-FFF2-40B4-BE49-F238E27FC236}">
                    <a16:creationId xmlns:a16="http://schemas.microsoft.com/office/drawing/2014/main" id="{35F98339-9FDE-E34E-9494-3ADCE2B68E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3034328"/>
                <a:ext cx="380035" cy="380035"/>
              </a:xfrm>
              <a:prstGeom prst="rect">
                <a:avLst/>
              </a:prstGeom>
            </p:spPr>
          </p:pic>
          <p:pic>
            <p:nvPicPr>
              <p:cNvPr id="1003" name="Graphic 1002" descr="Man with solid fill">
                <a:extLst>
                  <a:ext uri="{FF2B5EF4-FFF2-40B4-BE49-F238E27FC236}">
                    <a16:creationId xmlns:a16="http://schemas.microsoft.com/office/drawing/2014/main" id="{CC8435FF-936B-9E45-B3F5-5027DF8B61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3034328"/>
                <a:ext cx="380035" cy="380035"/>
              </a:xfrm>
              <a:prstGeom prst="rect">
                <a:avLst/>
              </a:prstGeom>
            </p:spPr>
          </p:pic>
          <p:pic>
            <p:nvPicPr>
              <p:cNvPr id="1004" name="Graphic 1003" descr="Man with solid fill">
                <a:extLst>
                  <a:ext uri="{FF2B5EF4-FFF2-40B4-BE49-F238E27FC236}">
                    <a16:creationId xmlns:a16="http://schemas.microsoft.com/office/drawing/2014/main" id="{14FBF4E0-7336-E04D-9199-38623D7A77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3034328"/>
                <a:ext cx="380035" cy="380035"/>
              </a:xfrm>
              <a:prstGeom prst="rect">
                <a:avLst/>
              </a:prstGeom>
            </p:spPr>
          </p:pic>
          <p:pic>
            <p:nvPicPr>
              <p:cNvPr id="1005" name="Graphic 1004" descr="Man with solid fill">
                <a:extLst>
                  <a:ext uri="{FF2B5EF4-FFF2-40B4-BE49-F238E27FC236}">
                    <a16:creationId xmlns:a16="http://schemas.microsoft.com/office/drawing/2014/main" id="{16B5F585-B8B3-6F48-A486-9005250D93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3034328"/>
                <a:ext cx="380035" cy="380035"/>
              </a:xfrm>
              <a:prstGeom prst="rect">
                <a:avLst/>
              </a:prstGeom>
            </p:spPr>
          </p:pic>
          <p:pic>
            <p:nvPicPr>
              <p:cNvPr id="1006" name="Graphic 1005" descr="Man with solid fill">
                <a:extLst>
                  <a:ext uri="{FF2B5EF4-FFF2-40B4-BE49-F238E27FC236}">
                    <a16:creationId xmlns:a16="http://schemas.microsoft.com/office/drawing/2014/main" id="{EED70273-61C0-5A43-8167-41C0CFAD8F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3034328"/>
                <a:ext cx="380035" cy="380035"/>
              </a:xfrm>
              <a:prstGeom prst="rect">
                <a:avLst/>
              </a:prstGeom>
            </p:spPr>
          </p:pic>
          <p:pic>
            <p:nvPicPr>
              <p:cNvPr id="1007" name="Graphic 1006" descr="Man with solid fill">
                <a:extLst>
                  <a:ext uri="{FF2B5EF4-FFF2-40B4-BE49-F238E27FC236}">
                    <a16:creationId xmlns:a16="http://schemas.microsoft.com/office/drawing/2014/main" id="{E50312B6-7BDA-AC45-9F66-5C8044018A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3034328"/>
                <a:ext cx="380035" cy="380035"/>
              </a:xfrm>
              <a:prstGeom prst="rect">
                <a:avLst/>
              </a:prstGeom>
            </p:spPr>
          </p:pic>
          <p:pic>
            <p:nvPicPr>
              <p:cNvPr id="1008" name="Graphic 1007" descr="Man with solid fill">
                <a:extLst>
                  <a:ext uri="{FF2B5EF4-FFF2-40B4-BE49-F238E27FC236}">
                    <a16:creationId xmlns:a16="http://schemas.microsoft.com/office/drawing/2014/main" id="{FEFB7FA3-EE8F-6D43-96FD-7F3FE5E070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3034328"/>
                <a:ext cx="380035" cy="380035"/>
              </a:xfrm>
              <a:prstGeom prst="rect">
                <a:avLst/>
              </a:prstGeom>
            </p:spPr>
          </p:pic>
          <p:pic>
            <p:nvPicPr>
              <p:cNvPr id="1009" name="Graphic 1008" descr="Man with solid fill">
                <a:extLst>
                  <a:ext uri="{FF2B5EF4-FFF2-40B4-BE49-F238E27FC236}">
                    <a16:creationId xmlns:a16="http://schemas.microsoft.com/office/drawing/2014/main" id="{63604299-BDF1-2340-8BD4-F773664141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3034328"/>
                <a:ext cx="380035" cy="380035"/>
              </a:xfrm>
              <a:prstGeom prst="rect">
                <a:avLst/>
              </a:prstGeom>
            </p:spPr>
          </p:pic>
          <p:pic>
            <p:nvPicPr>
              <p:cNvPr id="1010" name="Graphic 1009" descr="Man with solid fill">
                <a:extLst>
                  <a:ext uri="{FF2B5EF4-FFF2-40B4-BE49-F238E27FC236}">
                    <a16:creationId xmlns:a16="http://schemas.microsoft.com/office/drawing/2014/main" id="{783713E0-E0E1-7441-8014-D70AF2480D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3034328"/>
                <a:ext cx="380035" cy="380035"/>
              </a:xfrm>
              <a:prstGeom prst="rect">
                <a:avLst/>
              </a:prstGeom>
            </p:spPr>
          </p:pic>
          <p:pic>
            <p:nvPicPr>
              <p:cNvPr id="1011" name="Graphic 1010" descr="Man with solid fill">
                <a:extLst>
                  <a:ext uri="{FF2B5EF4-FFF2-40B4-BE49-F238E27FC236}">
                    <a16:creationId xmlns:a16="http://schemas.microsoft.com/office/drawing/2014/main" id="{21F33968-57F9-0047-84D0-151FEE5D67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3034328"/>
                <a:ext cx="380035" cy="380035"/>
              </a:xfrm>
              <a:prstGeom prst="rect">
                <a:avLst/>
              </a:prstGeom>
            </p:spPr>
          </p:pic>
          <p:pic>
            <p:nvPicPr>
              <p:cNvPr id="1012" name="Graphic 1011" descr="Man with solid fill">
                <a:extLst>
                  <a:ext uri="{FF2B5EF4-FFF2-40B4-BE49-F238E27FC236}">
                    <a16:creationId xmlns:a16="http://schemas.microsoft.com/office/drawing/2014/main" id="{979266A2-2E2A-5543-9CDE-9A83AC1BAC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1" y="3429000"/>
                <a:ext cx="380035" cy="380035"/>
              </a:xfrm>
              <a:prstGeom prst="rect">
                <a:avLst/>
              </a:prstGeom>
            </p:spPr>
          </p:pic>
          <p:pic>
            <p:nvPicPr>
              <p:cNvPr id="1013" name="Graphic 1012" descr="Man with solid fill">
                <a:extLst>
                  <a:ext uri="{FF2B5EF4-FFF2-40B4-BE49-F238E27FC236}">
                    <a16:creationId xmlns:a16="http://schemas.microsoft.com/office/drawing/2014/main" id="{3B940725-85AF-A84D-B28F-44747C1D75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18" y="3429000"/>
                <a:ext cx="380035" cy="380035"/>
              </a:xfrm>
              <a:prstGeom prst="rect">
                <a:avLst/>
              </a:prstGeom>
            </p:spPr>
          </p:pic>
          <p:pic>
            <p:nvPicPr>
              <p:cNvPr id="1014" name="Graphic 1013" descr="Man with solid fill">
                <a:extLst>
                  <a:ext uri="{FF2B5EF4-FFF2-40B4-BE49-F238E27FC236}">
                    <a16:creationId xmlns:a16="http://schemas.microsoft.com/office/drawing/2014/main" id="{7D3A970D-4A9B-1F41-82E8-9C47AA80E4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5" y="3429000"/>
                <a:ext cx="380035" cy="380035"/>
              </a:xfrm>
              <a:prstGeom prst="rect">
                <a:avLst/>
              </a:prstGeom>
            </p:spPr>
          </p:pic>
          <p:pic>
            <p:nvPicPr>
              <p:cNvPr id="1015" name="Graphic 1014" descr="Man with solid fill">
                <a:extLst>
                  <a:ext uri="{FF2B5EF4-FFF2-40B4-BE49-F238E27FC236}">
                    <a16:creationId xmlns:a16="http://schemas.microsoft.com/office/drawing/2014/main" id="{BE8C6983-3642-F043-94A7-D4EBE348E2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2" y="3429000"/>
                <a:ext cx="380035" cy="380035"/>
              </a:xfrm>
              <a:prstGeom prst="rect">
                <a:avLst/>
              </a:prstGeom>
            </p:spPr>
          </p:pic>
          <p:pic>
            <p:nvPicPr>
              <p:cNvPr id="1016" name="Graphic 1015" descr="Man with solid fill">
                <a:extLst>
                  <a:ext uri="{FF2B5EF4-FFF2-40B4-BE49-F238E27FC236}">
                    <a16:creationId xmlns:a16="http://schemas.microsoft.com/office/drawing/2014/main" id="{DB384A1F-850F-504B-94A6-B717B6572C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69" y="3429000"/>
                <a:ext cx="380035" cy="380035"/>
              </a:xfrm>
              <a:prstGeom prst="rect">
                <a:avLst/>
              </a:prstGeom>
            </p:spPr>
          </p:pic>
          <p:pic>
            <p:nvPicPr>
              <p:cNvPr id="1017" name="Graphic 1016" descr="Man with solid fill">
                <a:extLst>
                  <a:ext uri="{FF2B5EF4-FFF2-40B4-BE49-F238E27FC236}">
                    <a16:creationId xmlns:a16="http://schemas.microsoft.com/office/drawing/2014/main" id="{56ADF80A-06F3-EF4D-B169-54F190C42B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86" y="3429000"/>
                <a:ext cx="380035" cy="380035"/>
              </a:xfrm>
              <a:prstGeom prst="rect">
                <a:avLst/>
              </a:prstGeom>
            </p:spPr>
          </p:pic>
          <p:pic>
            <p:nvPicPr>
              <p:cNvPr id="1018" name="Graphic 1017" descr="Man with solid fill">
                <a:extLst>
                  <a:ext uri="{FF2B5EF4-FFF2-40B4-BE49-F238E27FC236}">
                    <a16:creationId xmlns:a16="http://schemas.microsoft.com/office/drawing/2014/main" id="{02A38752-6B85-8C4E-98CC-7A0D0B9F4D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3" y="3429000"/>
                <a:ext cx="380035" cy="380035"/>
              </a:xfrm>
              <a:prstGeom prst="rect">
                <a:avLst/>
              </a:prstGeom>
            </p:spPr>
          </p:pic>
          <p:pic>
            <p:nvPicPr>
              <p:cNvPr id="1019" name="Graphic 1018" descr="Man with solid fill">
                <a:extLst>
                  <a:ext uri="{FF2B5EF4-FFF2-40B4-BE49-F238E27FC236}">
                    <a16:creationId xmlns:a16="http://schemas.microsoft.com/office/drawing/2014/main" id="{A66B83E5-14BF-BD45-8990-D306FE82F4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0" y="3429000"/>
                <a:ext cx="380035" cy="380035"/>
              </a:xfrm>
              <a:prstGeom prst="rect">
                <a:avLst/>
              </a:prstGeom>
            </p:spPr>
          </p:pic>
          <p:pic>
            <p:nvPicPr>
              <p:cNvPr id="1020" name="Graphic 1019" descr="Man with solid fill">
                <a:extLst>
                  <a:ext uri="{FF2B5EF4-FFF2-40B4-BE49-F238E27FC236}">
                    <a16:creationId xmlns:a16="http://schemas.microsoft.com/office/drawing/2014/main" id="{221E898C-6092-6D4F-8FC8-CE5F0442F7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37" y="3429000"/>
                <a:ext cx="380035" cy="380035"/>
              </a:xfrm>
              <a:prstGeom prst="rect">
                <a:avLst/>
              </a:prstGeom>
            </p:spPr>
          </p:pic>
          <p:pic>
            <p:nvPicPr>
              <p:cNvPr id="1021" name="Graphic 1020" descr="Man with solid fill">
                <a:extLst>
                  <a:ext uri="{FF2B5EF4-FFF2-40B4-BE49-F238E27FC236}">
                    <a16:creationId xmlns:a16="http://schemas.microsoft.com/office/drawing/2014/main" id="{912E5716-1D2A-3C4A-8F52-1D9F3D96DC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58" y="3429000"/>
                <a:ext cx="380035" cy="380035"/>
              </a:xfrm>
              <a:prstGeom prst="rect">
                <a:avLst/>
              </a:prstGeom>
            </p:spPr>
          </p:pic>
        </p:grpSp>
        <p:grpSp>
          <p:nvGrpSpPr>
            <p:cNvPr id="961" name="Group 960">
              <a:extLst>
                <a:ext uri="{FF2B5EF4-FFF2-40B4-BE49-F238E27FC236}">
                  <a16:creationId xmlns:a16="http://schemas.microsoft.com/office/drawing/2014/main" id="{F590DAF8-968B-AC46-B8D2-8F72388A35AB}"/>
                </a:ext>
              </a:extLst>
            </p:cNvPr>
            <p:cNvGrpSpPr/>
            <p:nvPr/>
          </p:nvGrpSpPr>
          <p:grpSpPr>
            <a:xfrm>
              <a:off x="3006992" y="2471885"/>
              <a:ext cx="1263757" cy="707020"/>
              <a:chOff x="927901" y="2639656"/>
              <a:chExt cx="2090196" cy="1169379"/>
            </a:xfrm>
            <a:grpFill/>
          </p:grpSpPr>
          <p:pic>
            <p:nvPicPr>
              <p:cNvPr id="962" name="Graphic 961" descr="Man with solid fill">
                <a:extLst>
                  <a:ext uri="{FF2B5EF4-FFF2-40B4-BE49-F238E27FC236}">
                    <a16:creationId xmlns:a16="http://schemas.microsoft.com/office/drawing/2014/main" id="{09FBF4EB-12AF-B046-8CA9-3FB566A19C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2639656"/>
                <a:ext cx="380035" cy="380035"/>
              </a:xfrm>
              <a:prstGeom prst="rect">
                <a:avLst/>
              </a:prstGeom>
            </p:spPr>
          </p:pic>
          <p:pic>
            <p:nvPicPr>
              <p:cNvPr id="963" name="Graphic 962" descr="Man with solid fill">
                <a:extLst>
                  <a:ext uri="{FF2B5EF4-FFF2-40B4-BE49-F238E27FC236}">
                    <a16:creationId xmlns:a16="http://schemas.microsoft.com/office/drawing/2014/main" id="{B8EFD553-77E6-4749-8F3C-308E72C76D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2639656"/>
                <a:ext cx="380035" cy="380035"/>
              </a:xfrm>
              <a:prstGeom prst="rect">
                <a:avLst/>
              </a:prstGeom>
            </p:spPr>
          </p:pic>
          <p:pic>
            <p:nvPicPr>
              <p:cNvPr id="964" name="Graphic 963" descr="Man with solid fill">
                <a:extLst>
                  <a:ext uri="{FF2B5EF4-FFF2-40B4-BE49-F238E27FC236}">
                    <a16:creationId xmlns:a16="http://schemas.microsoft.com/office/drawing/2014/main" id="{3604F0B4-7FEE-DB4F-BF9B-EF1DF17FA3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2639656"/>
                <a:ext cx="380035" cy="380035"/>
              </a:xfrm>
              <a:prstGeom prst="rect">
                <a:avLst/>
              </a:prstGeom>
            </p:spPr>
          </p:pic>
          <p:pic>
            <p:nvPicPr>
              <p:cNvPr id="965" name="Graphic 964" descr="Man with solid fill">
                <a:extLst>
                  <a:ext uri="{FF2B5EF4-FFF2-40B4-BE49-F238E27FC236}">
                    <a16:creationId xmlns:a16="http://schemas.microsoft.com/office/drawing/2014/main" id="{2E760100-3492-ED48-A354-38840FB8DA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2639656"/>
                <a:ext cx="380035" cy="380035"/>
              </a:xfrm>
              <a:prstGeom prst="rect">
                <a:avLst/>
              </a:prstGeom>
            </p:spPr>
          </p:pic>
          <p:pic>
            <p:nvPicPr>
              <p:cNvPr id="966" name="Graphic 965" descr="Man with solid fill">
                <a:extLst>
                  <a:ext uri="{FF2B5EF4-FFF2-40B4-BE49-F238E27FC236}">
                    <a16:creationId xmlns:a16="http://schemas.microsoft.com/office/drawing/2014/main" id="{8EF94E32-0D4F-F94C-836E-F3BAF55874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2639656"/>
                <a:ext cx="380035" cy="380035"/>
              </a:xfrm>
              <a:prstGeom prst="rect">
                <a:avLst/>
              </a:prstGeom>
            </p:spPr>
          </p:pic>
          <p:pic>
            <p:nvPicPr>
              <p:cNvPr id="967" name="Graphic 966" descr="Man with solid fill">
                <a:extLst>
                  <a:ext uri="{FF2B5EF4-FFF2-40B4-BE49-F238E27FC236}">
                    <a16:creationId xmlns:a16="http://schemas.microsoft.com/office/drawing/2014/main" id="{8F79CAAF-C1FC-7E45-94E1-7E11BC8CDD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2639656"/>
                <a:ext cx="380035" cy="380035"/>
              </a:xfrm>
              <a:prstGeom prst="rect">
                <a:avLst/>
              </a:prstGeom>
            </p:spPr>
          </p:pic>
          <p:pic>
            <p:nvPicPr>
              <p:cNvPr id="968" name="Graphic 967" descr="Man with solid fill">
                <a:extLst>
                  <a:ext uri="{FF2B5EF4-FFF2-40B4-BE49-F238E27FC236}">
                    <a16:creationId xmlns:a16="http://schemas.microsoft.com/office/drawing/2014/main" id="{1C30C3F8-F8CD-9445-91A7-3B79C31F74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2639656"/>
                <a:ext cx="380035" cy="380035"/>
              </a:xfrm>
              <a:prstGeom prst="rect">
                <a:avLst/>
              </a:prstGeom>
            </p:spPr>
          </p:pic>
          <p:pic>
            <p:nvPicPr>
              <p:cNvPr id="969" name="Graphic 968" descr="Man with solid fill">
                <a:extLst>
                  <a:ext uri="{FF2B5EF4-FFF2-40B4-BE49-F238E27FC236}">
                    <a16:creationId xmlns:a16="http://schemas.microsoft.com/office/drawing/2014/main" id="{D08EC500-B319-3345-9B84-002C613146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2639656"/>
                <a:ext cx="380035" cy="380035"/>
              </a:xfrm>
              <a:prstGeom prst="rect">
                <a:avLst/>
              </a:prstGeom>
            </p:spPr>
          </p:pic>
          <p:pic>
            <p:nvPicPr>
              <p:cNvPr id="970" name="Graphic 969" descr="Man with solid fill">
                <a:extLst>
                  <a:ext uri="{FF2B5EF4-FFF2-40B4-BE49-F238E27FC236}">
                    <a16:creationId xmlns:a16="http://schemas.microsoft.com/office/drawing/2014/main" id="{38D42C0F-8E18-0F41-AE6B-54C3CAB116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2639656"/>
                <a:ext cx="380035" cy="380035"/>
              </a:xfrm>
              <a:prstGeom prst="rect">
                <a:avLst/>
              </a:prstGeom>
            </p:spPr>
          </p:pic>
          <p:pic>
            <p:nvPicPr>
              <p:cNvPr id="971" name="Graphic 970" descr="Man with solid fill">
                <a:extLst>
                  <a:ext uri="{FF2B5EF4-FFF2-40B4-BE49-F238E27FC236}">
                    <a16:creationId xmlns:a16="http://schemas.microsoft.com/office/drawing/2014/main" id="{ECECD336-254C-8F45-A682-65ED782B7A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2639656"/>
                <a:ext cx="380035" cy="380035"/>
              </a:xfrm>
              <a:prstGeom prst="rect">
                <a:avLst/>
              </a:prstGeom>
            </p:spPr>
          </p:pic>
          <p:pic>
            <p:nvPicPr>
              <p:cNvPr id="972" name="Graphic 971" descr="Man with solid fill">
                <a:extLst>
                  <a:ext uri="{FF2B5EF4-FFF2-40B4-BE49-F238E27FC236}">
                    <a16:creationId xmlns:a16="http://schemas.microsoft.com/office/drawing/2014/main" id="{D293271E-23FD-254F-9CB4-89C79CA64C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3034328"/>
                <a:ext cx="380035" cy="380035"/>
              </a:xfrm>
              <a:prstGeom prst="rect">
                <a:avLst/>
              </a:prstGeom>
            </p:spPr>
          </p:pic>
          <p:pic>
            <p:nvPicPr>
              <p:cNvPr id="973" name="Graphic 972" descr="Man with solid fill">
                <a:extLst>
                  <a:ext uri="{FF2B5EF4-FFF2-40B4-BE49-F238E27FC236}">
                    <a16:creationId xmlns:a16="http://schemas.microsoft.com/office/drawing/2014/main" id="{9A893986-CEEE-8348-ADCC-CA18A603F5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3034328"/>
                <a:ext cx="380035" cy="380035"/>
              </a:xfrm>
              <a:prstGeom prst="rect">
                <a:avLst/>
              </a:prstGeom>
            </p:spPr>
          </p:pic>
          <p:pic>
            <p:nvPicPr>
              <p:cNvPr id="974" name="Graphic 973" descr="Man with solid fill">
                <a:extLst>
                  <a:ext uri="{FF2B5EF4-FFF2-40B4-BE49-F238E27FC236}">
                    <a16:creationId xmlns:a16="http://schemas.microsoft.com/office/drawing/2014/main" id="{97537109-CE1C-7849-8E0A-F63DFA031C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3034328"/>
                <a:ext cx="380035" cy="380035"/>
              </a:xfrm>
              <a:prstGeom prst="rect">
                <a:avLst/>
              </a:prstGeom>
            </p:spPr>
          </p:pic>
          <p:pic>
            <p:nvPicPr>
              <p:cNvPr id="975" name="Graphic 974" descr="Man with solid fill">
                <a:extLst>
                  <a:ext uri="{FF2B5EF4-FFF2-40B4-BE49-F238E27FC236}">
                    <a16:creationId xmlns:a16="http://schemas.microsoft.com/office/drawing/2014/main" id="{01589A7B-5E8B-E943-9982-39B91540A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3034328"/>
                <a:ext cx="380035" cy="380035"/>
              </a:xfrm>
              <a:prstGeom prst="rect">
                <a:avLst/>
              </a:prstGeom>
            </p:spPr>
          </p:pic>
          <p:pic>
            <p:nvPicPr>
              <p:cNvPr id="976" name="Graphic 975" descr="Man with solid fill">
                <a:extLst>
                  <a:ext uri="{FF2B5EF4-FFF2-40B4-BE49-F238E27FC236}">
                    <a16:creationId xmlns:a16="http://schemas.microsoft.com/office/drawing/2014/main" id="{487F993B-2ACF-384A-8F73-3EF52DC030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3034328"/>
                <a:ext cx="380035" cy="380035"/>
              </a:xfrm>
              <a:prstGeom prst="rect">
                <a:avLst/>
              </a:prstGeom>
            </p:spPr>
          </p:pic>
          <p:pic>
            <p:nvPicPr>
              <p:cNvPr id="977" name="Graphic 976" descr="Man with solid fill">
                <a:extLst>
                  <a:ext uri="{FF2B5EF4-FFF2-40B4-BE49-F238E27FC236}">
                    <a16:creationId xmlns:a16="http://schemas.microsoft.com/office/drawing/2014/main" id="{2CB69B00-E8A9-C640-987E-B5D1AFC77B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3034328"/>
                <a:ext cx="380035" cy="380035"/>
              </a:xfrm>
              <a:prstGeom prst="rect">
                <a:avLst/>
              </a:prstGeom>
            </p:spPr>
          </p:pic>
          <p:pic>
            <p:nvPicPr>
              <p:cNvPr id="978" name="Graphic 977" descr="Man with solid fill">
                <a:extLst>
                  <a:ext uri="{FF2B5EF4-FFF2-40B4-BE49-F238E27FC236}">
                    <a16:creationId xmlns:a16="http://schemas.microsoft.com/office/drawing/2014/main" id="{9E2EC708-D265-FA40-B537-FEEDB2C573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3034328"/>
                <a:ext cx="380035" cy="380035"/>
              </a:xfrm>
              <a:prstGeom prst="rect">
                <a:avLst/>
              </a:prstGeom>
            </p:spPr>
          </p:pic>
          <p:pic>
            <p:nvPicPr>
              <p:cNvPr id="979" name="Graphic 978" descr="Man with solid fill">
                <a:extLst>
                  <a:ext uri="{FF2B5EF4-FFF2-40B4-BE49-F238E27FC236}">
                    <a16:creationId xmlns:a16="http://schemas.microsoft.com/office/drawing/2014/main" id="{6E46B04D-860B-1642-B63C-2DBBB2345A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3034328"/>
                <a:ext cx="380035" cy="380035"/>
              </a:xfrm>
              <a:prstGeom prst="rect">
                <a:avLst/>
              </a:prstGeom>
            </p:spPr>
          </p:pic>
          <p:pic>
            <p:nvPicPr>
              <p:cNvPr id="980" name="Graphic 979" descr="Man with solid fill">
                <a:extLst>
                  <a:ext uri="{FF2B5EF4-FFF2-40B4-BE49-F238E27FC236}">
                    <a16:creationId xmlns:a16="http://schemas.microsoft.com/office/drawing/2014/main" id="{B3821B69-3FDF-6247-ACD5-D4FAF4D437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3034328"/>
                <a:ext cx="380035" cy="380035"/>
              </a:xfrm>
              <a:prstGeom prst="rect">
                <a:avLst/>
              </a:prstGeom>
            </p:spPr>
          </p:pic>
          <p:pic>
            <p:nvPicPr>
              <p:cNvPr id="981" name="Graphic 980" descr="Man with solid fill">
                <a:extLst>
                  <a:ext uri="{FF2B5EF4-FFF2-40B4-BE49-F238E27FC236}">
                    <a16:creationId xmlns:a16="http://schemas.microsoft.com/office/drawing/2014/main" id="{5D93F020-DE87-604F-9C14-2306CC8C44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3034328"/>
                <a:ext cx="380035" cy="380035"/>
              </a:xfrm>
              <a:prstGeom prst="rect">
                <a:avLst/>
              </a:prstGeom>
            </p:spPr>
          </p:pic>
          <p:pic>
            <p:nvPicPr>
              <p:cNvPr id="982" name="Graphic 981" descr="Man with solid fill">
                <a:extLst>
                  <a:ext uri="{FF2B5EF4-FFF2-40B4-BE49-F238E27FC236}">
                    <a16:creationId xmlns:a16="http://schemas.microsoft.com/office/drawing/2014/main" id="{7483AD10-BF92-EE4B-8D60-88CDA0F176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1" y="3429000"/>
                <a:ext cx="380035" cy="380035"/>
              </a:xfrm>
              <a:prstGeom prst="rect">
                <a:avLst/>
              </a:prstGeom>
            </p:spPr>
          </p:pic>
          <p:pic>
            <p:nvPicPr>
              <p:cNvPr id="983" name="Graphic 982" descr="Man with solid fill">
                <a:extLst>
                  <a:ext uri="{FF2B5EF4-FFF2-40B4-BE49-F238E27FC236}">
                    <a16:creationId xmlns:a16="http://schemas.microsoft.com/office/drawing/2014/main" id="{9F29E3AD-E4AD-9044-989A-327B9197B7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18" y="3429000"/>
                <a:ext cx="380035" cy="380035"/>
              </a:xfrm>
              <a:prstGeom prst="rect">
                <a:avLst/>
              </a:prstGeom>
            </p:spPr>
          </p:pic>
          <p:pic>
            <p:nvPicPr>
              <p:cNvPr id="984" name="Graphic 983" descr="Man with solid fill">
                <a:extLst>
                  <a:ext uri="{FF2B5EF4-FFF2-40B4-BE49-F238E27FC236}">
                    <a16:creationId xmlns:a16="http://schemas.microsoft.com/office/drawing/2014/main" id="{9F2FE335-E2F6-464F-9556-A59A7E66CA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5" y="3429000"/>
                <a:ext cx="380035" cy="380035"/>
              </a:xfrm>
              <a:prstGeom prst="rect">
                <a:avLst/>
              </a:prstGeom>
            </p:spPr>
          </p:pic>
          <p:pic>
            <p:nvPicPr>
              <p:cNvPr id="985" name="Graphic 984" descr="Man with solid fill">
                <a:extLst>
                  <a:ext uri="{FF2B5EF4-FFF2-40B4-BE49-F238E27FC236}">
                    <a16:creationId xmlns:a16="http://schemas.microsoft.com/office/drawing/2014/main" id="{9C433DE5-998F-9043-A212-70C2D4725A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2" y="3429000"/>
                <a:ext cx="380035" cy="380035"/>
              </a:xfrm>
              <a:prstGeom prst="rect">
                <a:avLst/>
              </a:prstGeom>
            </p:spPr>
          </p:pic>
          <p:pic>
            <p:nvPicPr>
              <p:cNvPr id="986" name="Graphic 985" descr="Man with solid fill">
                <a:extLst>
                  <a:ext uri="{FF2B5EF4-FFF2-40B4-BE49-F238E27FC236}">
                    <a16:creationId xmlns:a16="http://schemas.microsoft.com/office/drawing/2014/main" id="{52319BF6-0E81-324E-B621-A73274B4D0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69" y="3429000"/>
                <a:ext cx="380035" cy="380035"/>
              </a:xfrm>
              <a:prstGeom prst="rect">
                <a:avLst/>
              </a:prstGeom>
            </p:spPr>
          </p:pic>
          <p:pic>
            <p:nvPicPr>
              <p:cNvPr id="987" name="Graphic 986" descr="Man with solid fill">
                <a:extLst>
                  <a:ext uri="{FF2B5EF4-FFF2-40B4-BE49-F238E27FC236}">
                    <a16:creationId xmlns:a16="http://schemas.microsoft.com/office/drawing/2014/main" id="{AEC6E720-DD7E-FE45-A654-A48896480B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86" y="3429000"/>
                <a:ext cx="380035" cy="380035"/>
              </a:xfrm>
              <a:prstGeom prst="rect">
                <a:avLst/>
              </a:prstGeom>
            </p:spPr>
          </p:pic>
          <p:pic>
            <p:nvPicPr>
              <p:cNvPr id="988" name="Graphic 987" descr="Man with solid fill">
                <a:extLst>
                  <a:ext uri="{FF2B5EF4-FFF2-40B4-BE49-F238E27FC236}">
                    <a16:creationId xmlns:a16="http://schemas.microsoft.com/office/drawing/2014/main" id="{226150CB-7F68-2B49-B5D6-1646130FA3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3" y="3429000"/>
                <a:ext cx="380035" cy="380035"/>
              </a:xfrm>
              <a:prstGeom prst="rect">
                <a:avLst/>
              </a:prstGeom>
            </p:spPr>
          </p:pic>
          <p:pic>
            <p:nvPicPr>
              <p:cNvPr id="989" name="Graphic 988" descr="Man with solid fill">
                <a:extLst>
                  <a:ext uri="{FF2B5EF4-FFF2-40B4-BE49-F238E27FC236}">
                    <a16:creationId xmlns:a16="http://schemas.microsoft.com/office/drawing/2014/main" id="{1A48E8F5-BC24-4C45-96E9-001FC7803A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0" y="3429000"/>
                <a:ext cx="380035" cy="380035"/>
              </a:xfrm>
              <a:prstGeom prst="rect">
                <a:avLst/>
              </a:prstGeom>
            </p:spPr>
          </p:pic>
          <p:pic>
            <p:nvPicPr>
              <p:cNvPr id="990" name="Graphic 989" descr="Man with solid fill">
                <a:extLst>
                  <a:ext uri="{FF2B5EF4-FFF2-40B4-BE49-F238E27FC236}">
                    <a16:creationId xmlns:a16="http://schemas.microsoft.com/office/drawing/2014/main" id="{AC19BE37-E6F6-3D41-8A47-6699A9E94D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37" y="3429000"/>
                <a:ext cx="380035" cy="380035"/>
              </a:xfrm>
              <a:prstGeom prst="rect">
                <a:avLst/>
              </a:prstGeom>
            </p:spPr>
          </p:pic>
          <p:pic>
            <p:nvPicPr>
              <p:cNvPr id="991" name="Graphic 990" descr="Man with solid fill">
                <a:extLst>
                  <a:ext uri="{FF2B5EF4-FFF2-40B4-BE49-F238E27FC236}">
                    <a16:creationId xmlns:a16="http://schemas.microsoft.com/office/drawing/2014/main" id="{9AEE463C-DAD7-7348-BB6D-527A5EAFC7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58" y="3429000"/>
                <a:ext cx="380035" cy="380035"/>
              </a:xfrm>
              <a:prstGeom prst="rect">
                <a:avLst/>
              </a:prstGeom>
            </p:spPr>
          </p:pic>
        </p:grpSp>
      </p:grpSp>
      <p:grpSp>
        <p:nvGrpSpPr>
          <p:cNvPr id="1211" name="Group 1210">
            <a:extLst>
              <a:ext uri="{FF2B5EF4-FFF2-40B4-BE49-F238E27FC236}">
                <a16:creationId xmlns:a16="http://schemas.microsoft.com/office/drawing/2014/main" id="{B0EE0FE4-F436-484C-9773-220802CA2A51}"/>
              </a:ext>
            </a:extLst>
          </p:cNvPr>
          <p:cNvGrpSpPr/>
          <p:nvPr/>
        </p:nvGrpSpPr>
        <p:grpSpPr>
          <a:xfrm>
            <a:off x="4721856" y="2389764"/>
            <a:ext cx="1461916" cy="428415"/>
            <a:chOff x="1858126" y="2471885"/>
            <a:chExt cx="2412623" cy="707020"/>
          </a:xfrm>
          <a:solidFill>
            <a:srgbClr val="135D76"/>
          </a:solidFill>
        </p:grpSpPr>
        <p:grpSp>
          <p:nvGrpSpPr>
            <p:cNvPr id="1212" name="Group 1211">
              <a:extLst>
                <a:ext uri="{FF2B5EF4-FFF2-40B4-BE49-F238E27FC236}">
                  <a16:creationId xmlns:a16="http://schemas.microsoft.com/office/drawing/2014/main" id="{1153219B-387A-574F-8D61-154B59A5AB68}"/>
                </a:ext>
              </a:extLst>
            </p:cNvPr>
            <p:cNvGrpSpPr/>
            <p:nvPr/>
          </p:nvGrpSpPr>
          <p:grpSpPr>
            <a:xfrm>
              <a:off x="1858126" y="2471885"/>
              <a:ext cx="1263757" cy="707020"/>
              <a:chOff x="927901" y="2639656"/>
              <a:chExt cx="2090196" cy="1169379"/>
            </a:xfrm>
            <a:grpFill/>
          </p:grpSpPr>
          <p:pic>
            <p:nvPicPr>
              <p:cNvPr id="1244" name="Graphic 1243" descr="Man with solid fill">
                <a:extLst>
                  <a:ext uri="{FF2B5EF4-FFF2-40B4-BE49-F238E27FC236}">
                    <a16:creationId xmlns:a16="http://schemas.microsoft.com/office/drawing/2014/main" id="{E87B7440-8B86-8241-A77F-86EC49FF19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2639656"/>
                <a:ext cx="380035" cy="380035"/>
              </a:xfrm>
              <a:prstGeom prst="rect">
                <a:avLst/>
              </a:prstGeom>
            </p:spPr>
          </p:pic>
          <p:pic>
            <p:nvPicPr>
              <p:cNvPr id="1245" name="Graphic 1244" descr="Man with solid fill">
                <a:extLst>
                  <a:ext uri="{FF2B5EF4-FFF2-40B4-BE49-F238E27FC236}">
                    <a16:creationId xmlns:a16="http://schemas.microsoft.com/office/drawing/2014/main" id="{5D6BE5E1-7561-3346-85FF-FD6B72CF4D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2639656"/>
                <a:ext cx="380035" cy="380035"/>
              </a:xfrm>
              <a:prstGeom prst="rect">
                <a:avLst/>
              </a:prstGeom>
            </p:spPr>
          </p:pic>
          <p:pic>
            <p:nvPicPr>
              <p:cNvPr id="1246" name="Graphic 1245" descr="Man with solid fill">
                <a:extLst>
                  <a:ext uri="{FF2B5EF4-FFF2-40B4-BE49-F238E27FC236}">
                    <a16:creationId xmlns:a16="http://schemas.microsoft.com/office/drawing/2014/main" id="{D98A4002-6DB9-BB44-855B-94091A4F1F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2639656"/>
                <a:ext cx="380035" cy="380035"/>
              </a:xfrm>
              <a:prstGeom prst="rect">
                <a:avLst/>
              </a:prstGeom>
            </p:spPr>
          </p:pic>
          <p:pic>
            <p:nvPicPr>
              <p:cNvPr id="1247" name="Graphic 1246" descr="Man with solid fill">
                <a:extLst>
                  <a:ext uri="{FF2B5EF4-FFF2-40B4-BE49-F238E27FC236}">
                    <a16:creationId xmlns:a16="http://schemas.microsoft.com/office/drawing/2014/main" id="{13A637DE-51E1-174E-8C15-9A1815FF1C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2639656"/>
                <a:ext cx="380035" cy="380035"/>
              </a:xfrm>
              <a:prstGeom prst="rect">
                <a:avLst/>
              </a:prstGeom>
            </p:spPr>
          </p:pic>
          <p:pic>
            <p:nvPicPr>
              <p:cNvPr id="1248" name="Graphic 1247" descr="Man with solid fill">
                <a:extLst>
                  <a:ext uri="{FF2B5EF4-FFF2-40B4-BE49-F238E27FC236}">
                    <a16:creationId xmlns:a16="http://schemas.microsoft.com/office/drawing/2014/main" id="{6F0598B3-74B3-9B4E-A1DC-E110DD385F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2639656"/>
                <a:ext cx="380035" cy="380035"/>
              </a:xfrm>
              <a:prstGeom prst="rect">
                <a:avLst/>
              </a:prstGeom>
            </p:spPr>
          </p:pic>
          <p:pic>
            <p:nvPicPr>
              <p:cNvPr id="1249" name="Graphic 1248" descr="Man with solid fill">
                <a:extLst>
                  <a:ext uri="{FF2B5EF4-FFF2-40B4-BE49-F238E27FC236}">
                    <a16:creationId xmlns:a16="http://schemas.microsoft.com/office/drawing/2014/main" id="{B340612E-95DE-DF4C-B21A-DFEC5F2ECC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2639656"/>
                <a:ext cx="380035" cy="380035"/>
              </a:xfrm>
              <a:prstGeom prst="rect">
                <a:avLst/>
              </a:prstGeom>
            </p:spPr>
          </p:pic>
          <p:pic>
            <p:nvPicPr>
              <p:cNvPr id="1250" name="Graphic 1249" descr="Man with solid fill">
                <a:extLst>
                  <a:ext uri="{FF2B5EF4-FFF2-40B4-BE49-F238E27FC236}">
                    <a16:creationId xmlns:a16="http://schemas.microsoft.com/office/drawing/2014/main" id="{AF93F621-241E-A947-BEDE-743509097C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2639656"/>
                <a:ext cx="380035" cy="380035"/>
              </a:xfrm>
              <a:prstGeom prst="rect">
                <a:avLst/>
              </a:prstGeom>
            </p:spPr>
          </p:pic>
          <p:pic>
            <p:nvPicPr>
              <p:cNvPr id="1251" name="Graphic 1250" descr="Man with solid fill">
                <a:extLst>
                  <a:ext uri="{FF2B5EF4-FFF2-40B4-BE49-F238E27FC236}">
                    <a16:creationId xmlns:a16="http://schemas.microsoft.com/office/drawing/2014/main" id="{A677EE32-70E8-6945-8329-273EDA3113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2639656"/>
                <a:ext cx="380035" cy="380035"/>
              </a:xfrm>
              <a:prstGeom prst="rect">
                <a:avLst/>
              </a:prstGeom>
            </p:spPr>
          </p:pic>
          <p:pic>
            <p:nvPicPr>
              <p:cNvPr id="1252" name="Graphic 1251" descr="Man with solid fill">
                <a:extLst>
                  <a:ext uri="{FF2B5EF4-FFF2-40B4-BE49-F238E27FC236}">
                    <a16:creationId xmlns:a16="http://schemas.microsoft.com/office/drawing/2014/main" id="{9ACDCE73-B551-2C45-BE88-D49B866207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2639656"/>
                <a:ext cx="380035" cy="380035"/>
              </a:xfrm>
              <a:prstGeom prst="rect">
                <a:avLst/>
              </a:prstGeom>
            </p:spPr>
          </p:pic>
          <p:pic>
            <p:nvPicPr>
              <p:cNvPr id="1253" name="Graphic 1252" descr="Man with solid fill">
                <a:extLst>
                  <a:ext uri="{FF2B5EF4-FFF2-40B4-BE49-F238E27FC236}">
                    <a16:creationId xmlns:a16="http://schemas.microsoft.com/office/drawing/2014/main" id="{FEF48895-53D8-C64E-8881-830180C1FD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2639656"/>
                <a:ext cx="380035" cy="380035"/>
              </a:xfrm>
              <a:prstGeom prst="rect">
                <a:avLst/>
              </a:prstGeom>
            </p:spPr>
          </p:pic>
          <p:pic>
            <p:nvPicPr>
              <p:cNvPr id="1254" name="Graphic 1253" descr="Man with solid fill">
                <a:extLst>
                  <a:ext uri="{FF2B5EF4-FFF2-40B4-BE49-F238E27FC236}">
                    <a16:creationId xmlns:a16="http://schemas.microsoft.com/office/drawing/2014/main" id="{5168FA5B-6836-7848-8219-71E301B025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3034328"/>
                <a:ext cx="380035" cy="380035"/>
              </a:xfrm>
              <a:prstGeom prst="rect">
                <a:avLst/>
              </a:prstGeom>
            </p:spPr>
          </p:pic>
          <p:pic>
            <p:nvPicPr>
              <p:cNvPr id="1255" name="Graphic 1254" descr="Man with solid fill">
                <a:extLst>
                  <a:ext uri="{FF2B5EF4-FFF2-40B4-BE49-F238E27FC236}">
                    <a16:creationId xmlns:a16="http://schemas.microsoft.com/office/drawing/2014/main" id="{CB4D782F-8EC7-AF45-9B55-9A997F715B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3034328"/>
                <a:ext cx="380035" cy="380035"/>
              </a:xfrm>
              <a:prstGeom prst="rect">
                <a:avLst/>
              </a:prstGeom>
            </p:spPr>
          </p:pic>
          <p:pic>
            <p:nvPicPr>
              <p:cNvPr id="1256" name="Graphic 1255" descr="Man with solid fill">
                <a:extLst>
                  <a:ext uri="{FF2B5EF4-FFF2-40B4-BE49-F238E27FC236}">
                    <a16:creationId xmlns:a16="http://schemas.microsoft.com/office/drawing/2014/main" id="{2FFD8675-4E7E-7840-8F2F-B08BBAD2C5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3034328"/>
                <a:ext cx="380035" cy="380035"/>
              </a:xfrm>
              <a:prstGeom prst="rect">
                <a:avLst/>
              </a:prstGeom>
            </p:spPr>
          </p:pic>
          <p:pic>
            <p:nvPicPr>
              <p:cNvPr id="1257" name="Graphic 1256" descr="Man with solid fill">
                <a:extLst>
                  <a:ext uri="{FF2B5EF4-FFF2-40B4-BE49-F238E27FC236}">
                    <a16:creationId xmlns:a16="http://schemas.microsoft.com/office/drawing/2014/main" id="{787E6EF3-779B-E84A-9E0D-1C793417B7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3034328"/>
                <a:ext cx="380035" cy="380035"/>
              </a:xfrm>
              <a:prstGeom prst="rect">
                <a:avLst/>
              </a:prstGeom>
            </p:spPr>
          </p:pic>
          <p:pic>
            <p:nvPicPr>
              <p:cNvPr id="1258" name="Graphic 1257" descr="Man with solid fill">
                <a:extLst>
                  <a:ext uri="{FF2B5EF4-FFF2-40B4-BE49-F238E27FC236}">
                    <a16:creationId xmlns:a16="http://schemas.microsoft.com/office/drawing/2014/main" id="{17FC377A-298D-8246-8E5D-C1CD525F63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3034328"/>
                <a:ext cx="380035" cy="380035"/>
              </a:xfrm>
              <a:prstGeom prst="rect">
                <a:avLst/>
              </a:prstGeom>
            </p:spPr>
          </p:pic>
          <p:pic>
            <p:nvPicPr>
              <p:cNvPr id="1259" name="Graphic 1258" descr="Man with solid fill">
                <a:extLst>
                  <a:ext uri="{FF2B5EF4-FFF2-40B4-BE49-F238E27FC236}">
                    <a16:creationId xmlns:a16="http://schemas.microsoft.com/office/drawing/2014/main" id="{F7660E02-91A1-FF43-B2AD-B3A5A3A2AF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3034328"/>
                <a:ext cx="380035" cy="380035"/>
              </a:xfrm>
              <a:prstGeom prst="rect">
                <a:avLst/>
              </a:prstGeom>
            </p:spPr>
          </p:pic>
          <p:pic>
            <p:nvPicPr>
              <p:cNvPr id="1260" name="Graphic 1259" descr="Man with solid fill">
                <a:extLst>
                  <a:ext uri="{FF2B5EF4-FFF2-40B4-BE49-F238E27FC236}">
                    <a16:creationId xmlns:a16="http://schemas.microsoft.com/office/drawing/2014/main" id="{75D4FC1E-806D-684D-8BC7-C95E203C3A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3034328"/>
                <a:ext cx="380035" cy="380035"/>
              </a:xfrm>
              <a:prstGeom prst="rect">
                <a:avLst/>
              </a:prstGeom>
            </p:spPr>
          </p:pic>
          <p:pic>
            <p:nvPicPr>
              <p:cNvPr id="1261" name="Graphic 1260" descr="Man with solid fill">
                <a:extLst>
                  <a:ext uri="{FF2B5EF4-FFF2-40B4-BE49-F238E27FC236}">
                    <a16:creationId xmlns:a16="http://schemas.microsoft.com/office/drawing/2014/main" id="{C7DCEDBC-87C9-E34F-945E-65E3371AFC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3034328"/>
                <a:ext cx="380035" cy="380035"/>
              </a:xfrm>
              <a:prstGeom prst="rect">
                <a:avLst/>
              </a:prstGeom>
            </p:spPr>
          </p:pic>
          <p:pic>
            <p:nvPicPr>
              <p:cNvPr id="1262" name="Graphic 1261" descr="Man with solid fill">
                <a:extLst>
                  <a:ext uri="{FF2B5EF4-FFF2-40B4-BE49-F238E27FC236}">
                    <a16:creationId xmlns:a16="http://schemas.microsoft.com/office/drawing/2014/main" id="{C76DD3C8-6471-0644-A4C2-31FF6F0229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3034328"/>
                <a:ext cx="380035" cy="380035"/>
              </a:xfrm>
              <a:prstGeom prst="rect">
                <a:avLst/>
              </a:prstGeom>
            </p:spPr>
          </p:pic>
          <p:pic>
            <p:nvPicPr>
              <p:cNvPr id="1263" name="Graphic 1262" descr="Man with solid fill">
                <a:extLst>
                  <a:ext uri="{FF2B5EF4-FFF2-40B4-BE49-F238E27FC236}">
                    <a16:creationId xmlns:a16="http://schemas.microsoft.com/office/drawing/2014/main" id="{27FA4E49-7AE2-3A41-8FC7-BC14B3793B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3034328"/>
                <a:ext cx="380035" cy="380035"/>
              </a:xfrm>
              <a:prstGeom prst="rect">
                <a:avLst/>
              </a:prstGeom>
            </p:spPr>
          </p:pic>
          <p:pic>
            <p:nvPicPr>
              <p:cNvPr id="1264" name="Graphic 1263" descr="Man with solid fill">
                <a:extLst>
                  <a:ext uri="{FF2B5EF4-FFF2-40B4-BE49-F238E27FC236}">
                    <a16:creationId xmlns:a16="http://schemas.microsoft.com/office/drawing/2014/main" id="{A38B0C6E-79FC-E743-A7A2-A24D635E16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1" y="3429000"/>
                <a:ext cx="380035" cy="380035"/>
              </a:xfrm>
              <a:prstGeom prst="rect">
                <a:avLst/>
              </a:prstGeom>
            </p:spPr>
          </p:pic>
          <p:pic>
            <p:nvPicPr>
              <p:cNvPr id="1265" name="Graphic 1264" descr="Man with solid fill">
                <a:extLst>
                  <a:ext uri="{FF2B5EF4-FFF2-40B4-BE49-F238E27FC236}">
                    <a16:creationId xmlns:a16="http://schemas.microsoft.com/office/drawing/2014/main" id="{A1DB4B48-B672-B448-A97C-BDA58DA3A0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18" y="3429000"/>
                <a:ext cx="380035" cy="380035"/>
              </a:xfrm>
              <a:prstGeom prst="rect">
                <a:avLst/>
              </a:prstGeom>
            </p:spPr>
          </p:pic>
          <p:pic>
            <p:nvPicPr>
              <p:cNvPr id="1266" name="Graphic 1265" descr="Man with solid fill">
                <a:extLst>
                  <a:ext uri="{FF2B5EF4-FFF2-40B4-BE49-F238E27FC236}">
                    <a16:creationId xmlns:a16="http://schemas.microsoft.com/office/drawing/2014/main" id="{71676FFD-E9E6-4B45-ACB0-FA53B1982B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5" y="3429000"/>
                <a:ext cx="380035" cy="380035"/>
              </a:xfrm>
              <a:prstGeom prst="rect">
                <a:avLst/>
              </a:prstGeom>
            </p:spPr>
          </p:pic>
          <p:pic>
            <p:nvPicPr>
              <p:cNvPr id="1267" name="Graphic 1266" descr="Man with solid fill">
                <a:extLst>
                  <a:ext uri="{FF2B5EF4-FFF2-40B4-BE49-F238E27FC236}">
                    <a16:creationId xmlns:a16="http://schemas.microsoft.com/office/drawing/2014/main" id="{0760A59A-7E54-FB45-85AC-46566A5EF5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2" y="3429000"/>
                <a:ext cx="380035" cy="380035"/>
              </a:xfrm>
              <a:prstGeom prst="rect">
                <a:avLst/>
              </a:prstGeom>
            </p:spPr>
          </p:pic>
          <p:pic>
            <p:nvPicPr>
              <p:cNvPr id="1268" name="Graphic 1267" descr="Man with solid fill">
                <a:extLst>
                  <a:ext uri="{FF2B5EF4-FFF2-40B4-BE49-F238E27FC236}">
                    <a16:creationId xmlns:a16="http://schemas.microsoft.com/office/drawing/2014/main" id="{E6211777-0F79-154F-A181-179FB01491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69" y="3429000"/>
                <a:ext cx="380035" cy="380035"/>
              </a:xfrm>
              <a:prstGeom prst="rect">
                <a:avLst/>
              </a:prstGeom>
            </p:spPr>
          </p:pic>
          <p:pic>
            <p:nvPicPr>
              <p:cNvPr id="1269" name="Graphic 1268" descr="Man with solid fill">
                <a:extLst>
                  <a:ext uri="{FF2B5EF4-FFF2-40B4-BE49-F238E27FC236}">
                    <a16:creationId xmlns:a16="http://schemas.microsoft.com/office/drawing/2014/main" id="{871602EF-4B48-7F48-8267-BBF1F81B4E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86" y="3429000"/>
                <a:ext cx="380035" cy="380035"/>
              </a:xfrm>
              <a:prstGeom prst="rect">
                <a:avLst/>
              </a:prstGeom>
            </p:spPr>
          </p:pic>
          <p:pic>
            <p:nvPicPr>
              <p:cNvPr id="1270" name="Graphic 1269" descr="Man with solid fill">
                <a:extLst>
                  <a:ext uri="{FF2B5EF4-FFF2-40B4-BE49-F238E27FC236}">
                    <a16:creationId xmlns:a16="http://schemas.microsoft.com/office/drawing/2014/main" id="{FC0A6286-21B9-AC45-87D4-B8CD4EED0D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3" y="3429000"/>
                <a:ext cx="380035" cy="380035"/>
              </a:xfrm>
              <a:prstGeom prst="rect">
                <a:avLst/>
              </a:prstGeom>
            </p:spPr>
          </p:pic>
          <p:pic>
            <p:nvPicPr>
              <p:cNvPr id="1271" name="Graphic 1270" descr="Man with solid fill">
                <a:extLst>
                  <a:ext uri="{FF2B5EF4-FFF2-40B4-BE49-F238E27FC236}">
                    <a16:creationId xmlns:a16="http://schemas.microsoft.com/office/drawing/2014/main" id="{78198C5A-3C61-B047-8C3D-E80A47EBE1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0" y="3429000"/>
                <a:ext cx="380035" cy="380035"/>
              </a:xfrm>
              <a:prstGeom prst="rect">
                <a:avLst/>
              </a:prstGeom>
            </p:spPr>
          </p:pic>
          <p:pic>
            <p:nvPicPr>
              <p:cNvPr id="1272" name="Graphic 1271" descr="Man with solid fill">
                <a:extLst>
                  <a:ext uri="{FF2B5EF4-FFF2-40B4-BE49-F238E27FC236}">
                    <a16:creationId xmlns:a16="http://schemas.microsoft.com/office/drawing/2014/main" id="{B1A42E03-8E77-4F45-841D-443565FAC3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37" y="3429000"/>
                <a:ext cx="380035" cy="380035"/>
              </a:xfrm>
              <a:prstGeom prst="rect">
                <a:avLst/>
              </a:prstGeom>
            </p:spPr>
          </p:pic>
          <p:pic>
            <p:nvPicPr>
              <p:cNvPr id="1273" name="Graphic 1272" descr="Man with solid fill">
                <a:extLst>
                  <a:ext uri="{FF2B5EF4-FFF2-40B4-BE49-F238E27FC236}">
                    <a16:creationId xmlns:a16="http://schemas.microsoft.com/office/drawing/2014/main" id="{BF3D1548-D4C0-6341-ACDF-50FE4330B8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58" y="3429000"/>
                <a:ext cx="380035" cy="380035"/>
              </a:xfrm>
              <a:prstGeom prst="rect">
                <a:avLst/>
              </a:prstGeom>
            </p:spPr>
          </p:pic>
        </p:grpSp>
        <p:grpSp>
          <p:nvGrpSpPr>
            <p:cNvPr id="1213" name="Group 1212">
              <a:extLst>
                <a:ext uri="{FF2B5EF4-FFF2-40B4-BE49-F238E27FC236}">
                  <a16:creationId xmlns:a16="http://schemas.microsoft.com/office/drawing/2014/main" id="{C4839BE7-AF57-AE4B-BCCA-601083FD97BA}"/>
                </a:ext>
              </a:extLst>
            </p:cNvPr>
            <p:cNvGrpSpPr/>
            <p:nvPr/>
          </p:nvGrpSpPr>
          <p:grpSpPr>
            <a:xfrm>
              <a:off x="3006992" y="2471885"/>
              <a:ext cx="1263757" cy="707020"/>
              <a:chOff x="927901" y="2639656"/>
              <a:chExt cx="2090196" cy="1169379"/>
            </a:xfrm>
            <a:grpFill/>
          </p:grpSpPr>
          <p:pic>
            <p:nvPicPr>
              <p:cNvPr id="1214" name="Graphic 1213" descr="Man with solid fill">
                <a:extLst>
                  <a:ext uri="{FF2B5EF4-FFF2-40B4-BE49-F238E27FC236}">
                    <a16:creationId xmlns:a16="http://schemas.microsoft.com/office/drawing/2014/main" id="{8958929D-8B81-524E-BFDE-CC1FC74F07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2639656"/>
                <a:ext cx="380035" cy="380035"/>
              </a:xfrm>
              <a:prstGeom prst="rect">
                <a:avLst/>
              </a:prstGeom>
            </p:spPr>
          </p:pic>
          <p:pic>
            <p:nvPicPr>
              <p:cNvPr id="1215" name="Graphic 1214" descr="Man with solid fill">
                <a:extLst>
                  <a:ext uri="{FF2B5EF4-FFF2-40B4-BE49-F238E27FC236}">
                    <a16:creationId xmlns:a16="http://schemas.microsoft.com/office/drawing/2014/main" id="{3F10A945-0F5F-BA47-9AD3-7359C5D8D7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2639656"/>
                <a:ext cx="380035" cy="380035"/>
              </a:xfrm>
              <a:prstGeom prst="rect">
                <a:avLst/>
              </a:prstGeom>
            </p:spPr>
          </p:pic>
          <p:pic>
            <p:nvPicPr>
              <p:cNvPr id="1216" name="Graphic 1215" descr="Man with solid fill">
                <a:extLst>
                  <a:ext uri="{FF2B5EF4-FFF2-40B4-BE49-F238E27FC236}">
                    <a16:creationId xmlns:a16="http://schemas.microsoft.com/office/drawing/2014/main" id="{3635208B-237A-C544-AE30-9D7F5E79FA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2639656"/>
                <a:ext cx="380035" cy="380035"/>
              </a:xfrm>
              <a:prstGeom prst="rect">
                <a:avLst/>
              </a:prstGeom>
            </p:spPr>
          </p:pic>
          <p:pic>
            <p:nvPicPr>
              <p:cNvPr id="1217" name="Graphic 1216" descr="Man with solid fill">
                <a:extLst>
                  <a:ext uri="{FF2B5EF4-FFF2-40B4-BE49-F238E27FC236}">
                    <a16:creationId xmlns:a16="http://schemas.microsoft.com/office/drawing/2014/main" id="{36BE1929-72B0-2B47-8C4B-D401F26CE4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2639656"/>
                <a:ext cx="380035" cy="380035"/>
              </a:xfrm>
              <a:prstGeom prst="rect">
                <a:avLst/>
              </a:prstGeom>
            </p:spPr>
          </p:pic>
          <p:pic>
            <p:nvPicPr>
              <p:cNvPr id="1218" name="Graphic 1217" descr="Man with solid fill">
                <a:extLst>
                  <a:ext uri="{FF2B5EF4-FFF2-40B4-BE49-F238E27FC236}">
                    <a16:creationId xmlns:a16="http://schemas.microsoft.com/office/drawing/2014/main" id="{580BEDA0-7968-D448-BEE4-D7BE76259C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2639656"/>
                <a:ext cx="380035" cy="380035"/>
              </a:xfrm>
              <a:prstGeom prst="rect">
                <a:avLst/>
              </a:prstGeom>
            </p:spPr>
          </p:pic>
          <p:pic>
            <p:nvPicPr>
              <p:cNvPr id="1219" name="Graphic 1218" descr="Man with solid fill">
                <a:extLst>
                  <a:ext uri="{FF2B5EF4-FFF2-40B4-BE49-F238E27FC236}">
                    <a16:creationId xmlns:a16="http://schemas.microsoft.com/office/drawing/2014/main" id="{CCDC871B-498C-C04D-B779-C0B201E742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2639656"/>
                <a:ext cx="380035" cy="380035"/>
              </a:xfrm>
              <a:prstGeom prst="rect">
                <a:avLst/>
              </a:prstGeom>
            </p:spPr>
          </p:pic>
          <p:pic>
            <p:nvPicPr>
              <p:cNvPr id="1220" name="Graphic 1219" descr="Man with solid fill">
                <a:extLst>
                  <a:ext uri="{FF2B5EF4-FFF2-40B4-BE49-F238E27FC236}">
                    <a16:creationId xmlns:a16="http://schemas.microsoft.com/office/drawing/2014/main" id="{B7020AD2-E16D-1F48-9065-CED5225F4B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2639656"/>
                <a:ext cx="380035" cy="380035"/>
              </a:xfrm>
              <a:prstGeom prst="rect">
                <a:avLst/>
              </a:prstGeom>
            </p:spPr>
          </p:pic>
          <p:pic>
            <p:nvPicPr>
              <p:cNvPr id="1221" name="Graphic 1220" descr="Man with solid fill">
                <a:extLst>
                  <a:ext uri="{FF2B5EF4-FFF2-40B4-BE49-F238E27FC236}">
                    <a16:creationId xmlns:a16="http://schemas.microsoft.com/office/drawing/2014/main" id="{82FA50FF-7CBB-D347-A06E-82E3BAB322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2639656"/>
                <a:ext cx="380035" cy="380035"/>
              </a:xfrm>
              <a:prstGeom prst="rect">
                <a:avLst/>
              </a:prstGeom>
            </p:spPr>
          </p:pic>
          <p:pic>
            <p:nvPicPr>
              <p:cNvPr id="1222" name="Graphic 1221" descr="Man with solid fill">
                <a:extLst>
                  <a:ext uri="{FF2B5EF4-FFF2-40B4-BE49-F238E27FC236}">
                    <a16:creationId xmlns:a16="http://schemas.microsoft.com/office/drawing/2014/main" id="{2E8AECF2-3534-4144-918A-B33659C085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2639656"/>
                <a:ext cx="380035" cy="380035"/>
              </a:xfrm>
              <a:prstGeom prst="rect">
                <a:avLst/>
              </a:prstGeom>
            </p:spPr>
          </p:pic>
          <p:pic>
            <p:nvPicPr>
              <p:cNvPr id="1223" name="Graphic 1222" descr="Man with solid fill">
                <a:extLst>
                  <a:ext uri="{FF2B5EF4-FFF2-40B4-BE49-F238E27FC236}">
                    <a16:creationId xmlns:a16="http://schemas.microsoft.com/office/drawing/2014/main" id="{726D5EB6-9AD8-A940-BD4F-01D648A457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2639656"/>
                <a:ext cx="380035" cy="380035"/>
              </a:xfrm>
              <a:prstGeom prst="rect">
                <a:avLst/>
              </a:prstGeom>
            </p:spPr>
          </p:pic>
          <p:pic>
            <p:nvPicPr>
              <p:cNvPr id="1224" name="Graphic 1223" descr="Man with solid fill">
                <a:extLst>
                  <a:ext uri="{FF2B5EF4-FFF2-40B4-BE49-F238E27FC236}">
                    <a16:creationId xmlns:a16="http://schemas.microsoft.com/office/drawing/2014/main" id="{BB1D8BA7-150A-844B-A575-A65E91CDBA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3034328"/>
                <a:ext cx="380035" cy="380035"/>
              </a:xfrm>
              <a:prstGeom prst="rect">
                <a:avLst/>
              </a:prstGeom>
            </p:spPr>
          </p:pic>
          <p:pic>
            <p:nvPicPr>
              <p:cNvPr id="1225" name="Graphic 1224" descr="Man with solid fill">
                <a:extLst>
                  <a:ext uri="{FF2B5EF4-FFF2-40B4-BE49-F238E27FC236}">
                    <a16:creationId xmlns:a16="http://schemas.microsoft.com/office/drawing/2014/main" id="{F31DB28C-CFAD-4049-B65F-F564C38E51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3034328"/>
                <a:ext cx="380035" cy="380035"/>
              </a:xfrm>
              <a:prstGeom prst="rect">
                <a:avLst/>
              </a:prstGeom>
            </p:spPr>
          </p:pic>
          <p:pic>
            <p:nvPicPr>
              <p:cNvPr id="1226" name="Graphic 1225" descr="Man with solid fill">
                <a:extLst>
                  <a:ext uri="{FF2B5EF4-FFF2-40B4-BE49-F238E27FC236}">
                    <a16:creationId xmlns:a16="http://schemas.microsoft.com/office/drawing/2014/main" id="{60C9B851-883B-7340-87D9-C9606E41E8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3034328"/>
                <a:ext cx="380035" cy="380035"/>
              </a:xfrm>
              <a:prstGeom prst="rect">
                <a:avLst/>
              </a:prstGeom>
            </p:spPr>
          </p:pic>
          <p:pic>
            <p:nvPicPr>
              <p:cNvPr id="1227" name="Graphic 1226" descr="Man with solid fill">
                <a:extLst>
                  <a:ext uri="{FF2B5EF4-FFF2-40B4-BE49-F238E27FC236}">
                    <a16:creationId xmlns:a16="http://schemas.microsoft.com/office/drawing/2014/main" id="{9F6092ED-CD10-4146-B357-CE88FD2B6F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3034328"/>
                <a:ext cx="380035" cy="380035"/>
              </a:xfrm>
              <a:prstGeom prst="rect">
                <a:avLst/>
              </a:prstGeom>
            </p:spPr>
          </p:pic>
          <p:pic>
            <p:nvPicPr>
              <p:cNvPr id="1228" name="Graphic 1227" descr="Man with solid fill">
                <a:extLst>
                  <a:ext uri="{FF2B5EF4-FFF2-40B4-BE49-F238E27FC236}">
                    <a16:creationId xmlns:a16="http://schemas.microsoft.com/office/drawing/2014/main" id="{08D1B988-F7FE-F648-B0CC-FA4BF44B0F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3034328"/>
                <a:ext cx="380035" cy="380035"/>
              </a:xfrm>
              <a:prstGeom prst="rect">
                <a:avLst/>
              </a:prstGeom>
            </p:spPr>
          </p:pic>
          <p:pic>
            <p:nvPicPr>
              <p:cNvPr id="1229" name="Graphic 1228" descr="Man with solid fill">
                <a:extLst>
                  <a:ext uri="{FF2B5EF4-FFF2-40B4-BE49-F238E27FC236}">
                    <a16:creationId xmlns:a16="http://schemas.microsoft.com/office/drawing/2014/main" id="{D742A2E9-90A4-AB45-BC18-BA7765CD3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3034328"/>
                <a:ext cx="380035" cy="380035"/>
              </a:xfrm>
              <a:prstGeom prst="rect">
                <a:avLst/>
              </a:prstGeom>
            </p:spPr>
          </p:pic>
          <p:pic>
            <p:nvPicPr>
              <p:cNvPr id="1230" name="Graphic 1229" descr="Man with solid fill">
                <a:extLst>
                  <a:ext uri="{FF2B5EF4-FFF2-40B4-BE49-F238E27FC236}">
                    <a16:creationId xmlns:a16="http://schemas.microsoft.com/office/drawing/2014/main" id="{1061D7A2-6267-D74C-B2A5-A595595FAE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3034328"/>
                <a:ext cx="380035" cy="380035"/>
              </a:xfrm>
              <a:prstGeom prst="rect">
                <a:avLst/>
              </a:prstGeom>
            </p:spPr>
          </p:pic>
          <p:pic>
            <p:nvPicPr>
              <p:cNvPr id="1231" name="Graphic 1230" descr="Man with solid fill">
                <a:extLst>
                  <a:ext uri="{FF2B5EF4-FFF2-40B4-BE49-F238E27FC236}">
                    <a16:creationId xmlns:a16="http://schemas.microsoft.com/office/drawing/2014/main" id="{FC9D3C67-CB6A-6A4B-B638-EBDE516A2C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3034328"/>
                <a:ext cx="380035" cy="380035"/>
              </a:xfrm>
              <a:prstGeom prst="rect">
                <a:avLst/>
              </a:prstGeom>
            </p:spPr>
          </p:pic>
          <p:pic>
            <p:nvPicPr>
              <p:cNvPr id="1232" name="Graphic 1231" descr="Man with solid fill">
                <a:extLst>
                  <a:ext uri="{FF2B5EF4-FFF2-40B4-BE49-F238E27FC236}">
                    <a16:creationId xmlns:a16="http://schemas.microsoft.com/office/drawing/2014/main" id="{E9E3FFEE-8FF1-8A49-A852-8E783C9CC5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3034328"/>
                <a:ext cx="380035" cy="380035"/>
              </a:xfrm>
              <a:prstGeom prst="rect">
                <a:avLst/>
              </a:prstGeom>
            </p:spPr>
          </p:pic>
          <p:pic>
            <p:nvPicPr>
              <p:cNvPr id="1233" name="Graphic 1232" descr="Man with solid fill">
                <a:extLst>
                  <a:ext uri="{FF2B5EF4-FFF2-40B4-BE49-F238E27FC236}">
                    <a16:creationId xmlns:a16="http://schemas.microsoft.com/office/drawing/2014/main" id="{FA1BA107-D502-894E-B254-838FD92A40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3034328"/>
                <a:ext cx="380035" cy="380035"/>
              </a:xfrm>
              <a:prstGeom prst="rect">
                <a:avLst/>
              </a:prstGeom>
            </p:spPr>
          </p:pic>
          <p:pic>
            <p:nvPicPr>
              <p:cNvPr id="1234" name="Graphic 1233" descr="Man with solid fill">
                <a:extLst>
                  <a:ext uri="{FF2B5EF4-FFF2-40B4-BE49-F238E27FC236}">
                    <a16:creationId xmlns:a16="http://schemas.microsoft.com/office/drawing/2014/main" id="{A1F3E4CF-7E75-E949-BB65-6C9E3EC7C1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1" y="3429000"/>
                <a:ext cx="380035" cy="380035"/>
              </a:xfrm>
              <a:prstGeom prst="rect">
                <a:avLst/>
              </a:prstGeom>
            </p:spPr>
          </p:pic>
          <p:pic>
            <p:nvPicPr>
              <p:cNvPr id="1235" name="Graphic 1234" descr="Man with solid fill">
                <a:extLst>
                  <a:ext uri="{FF2B5EF4-FFF2-40B4-BE49-F238E27FC236}">
                    <a16:creationId xmlns:a16="http://schemas.microsoft.com/office/drawing/2014/main" id="{943B4D25-23D8-6242-A22E-FB82052606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18" y="3429000"/>
                <a:ext cx="380035" cy="380035"/>
              </a:xfrm>
              <a:prstGeom prst="rect">
                <a:avLst/>
              </a:prstGeom>
            </p:spPr>
          </p:pic>
          <p:pic>
            <p:nvPicPr>
              <p:cNvPr id="1236" name="Graphic 1235" descr="Man with solid fill">
                <a:extLst>
                  <a:ext uri="{FF2B5EF4-FFF2-40B4-BE49-F238E27FC236}">
                    <a16:creationId xmlns:a16="http://schemas.microsoft.com/office/drawing/2014/main" id="{586C3BAA-E33A-6B4A-8F46-9590124C84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5" y="3429000"/>
                <a:ext cx="380035" cy="380035"/>
              </a:xfrm>
              <a:prstGeom prst="rect">
                <a:avLst/>
              </a:prstGeom>
            </p:spPr>
          </p:pic>
          <p:pic>
            <p:nvPicPr>
              <p:cNvPr id="1237" name="Graphic 1236" descr="Man with solid fill">
                <a:extLst>
                  <a:ext uri="{FF2B5EF4-FFF2-40B4-BE49-F238E27FC236}">
                    <a16:creationId xmlns:a16="http://schemas.microsoft.com/office/drawing/2014/main" id="{377660D0-6475-104F-A0BE-E95BEDAC4F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2" y="3429000"/>
                <a:ext cx="380035" cy="380035"/>
              </a:xfrm>
              <a:prstGeom prst="rect">
                <a:avLst/>
              </a:prstGeom>
            </p:spPr>
          </p:pic>
          <p:pic>
            <p:nvPicPr>
              <p:cNvPr id="1238" name="Graphic 1237" descr="Man with solid fill">
                <a:extLst>
                  <a:ext uri="{FF2B5EF4-FFF2-40B4-BE49-F238E27FC236}">
                    <a16:creationId xmlns:a16="http://schemas.microsoft.com/office/drawing/2014/main" id="{416B8983-EC9A-214C-9737-6E112101DC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69" y="3429000"/>
                <a:ext cx="380035" cy="380035"/>
              </a:xfrm>
              <a:prstGeom prst="rect">
                <a:avLst/>
              </a:prstGeom>
            </p:spPr>
          </p:pic>
          <p:pic>
            <p:nvPicPr>
              <p:cNvPr id="1239" name="Graphic 1238" descr="Man with solid fill">
                <a:extLst>
                  <a:ext uri="{FF2B5EF4-FFF2-40B4-BE49-F238E27FC236}">
                    <a16:creationId xmlns:a16="http://schemas.microsoft.com/office/drawing/2014/main" id="{76913AC1-F6B1-AA4F-8391-B3C2C64562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86" y="3429000"/>
                <a:ext cx="380035" cy="380035"/>
              </a:xfrm>
              <a:prstGeom prst="rect">
                <a:avLst/>
              </a:prstGeom>
            </p:spPr>
          </p:pic>
          <p:pic>
            <p:nvPicPr>
              <p:cNvPr id="1240" name="Graphic 1239" descr="Man with solid fill">
                <a:extLst>
                  <a:ext uri="{FF2B5EF4-FFF2-40B4-BE49-F238E27FC236}">
                    <a16:creationId xmlns:a16="http://schemas.microsoft.com/office/drawing/2014/main" id="{5FD04D59-59B9-3B42-B0FD-3C32EA3D96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3" y="3429000"/>
                <a:ext cx="380035" cy="380035"/>
              </a:xfrm>
              <a:prstGeom prst="rect">
                <a:avLst/>
              </a:prstGeom>
            </p:spPr>
          </p:pic>
          <p:pic>
            <p:nvPicPr>
              <p:cNvPr id="1241" name="Graphic 1240" descr="Man with solid fill">
                <a:extLst>
                  <a:ext uri="{FF2B5EF4-FFF2-40B4-BE49-F238E27FC236}">
                    <a16:creationId xmlns:a16="http://schemas.microsoft.com/office/drawing/2014/main" id="{74FA50E3-C022-A643-A896-1152F4F096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0" y="3429000"/>
                <a:ext cx="380035" cy="380035"/>
              </a:xfrm>
              <a:prstGeom prst="rect">
                <a:avLst/>
              </a:prstGeom>
            </p:spPr>
          </p:pic>
          <p:pic>
            <p:nvPicPr>
              <p:cNvPr id="1242" name="Graphic 1241" descr="Man with solid fill">
                <a:extLst>
                  <a:ext uri="{FF2B5EF4-FFF2-40B4-BE49-F238E27FC236}">
                    <a16:creationId xmlns:a16="http://schemas.microsoft.com/office/drawing/2014/main" id="{A9073625-2D6E-6346-8D41-478E547135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37" y="3429000"/>
                <a:ext cx="380035" cy="380035"/>
              </a:xfrm>
              <a:prstGeom prst="rect">
                <a:avLst/>
              </a:prstGeom>
            </p:spPr>
          </p:pic>
          <p:pic>
            <p:nvPicPr>
              <p:cNvPr id="1243" name="Graphic 1242" descr="Man with solid fill">
                <a:extLst>
                  <a:ext uri="{FF2B5EF4-FFF2-40B4-BE49-F238E27FC236}">
                    <a16:creationId xmlns:a16="http://schemas.microsoft.com/office/drawing/2014/main" id="{FBB23BDD-843F-D74D-B3AF-547FD1419F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58" y="3429000"/>
                <a:ext cx="380035" cy="380035"/>
              </a:xfrm>
              <a:prstGeom prst="rect">
                <a:avLst/>
              </a:prstGeom>
            </p:spPr>
          </p:pic>
        </p:grpSp>
      </p:grpSp>
      <p:grpSp>
        <p:nvGrpSpPr>
          <p:cNvPr id="1274" name="Group 1273">
            <a:extLst>
              <a:ext uri="{FF2B5EF4-FFF2-40B4-BE49-F238E27FC236}">
                <a16:creationId xmlns:a16="http://schemas.microsoft.com/office/drawing/2014/main" id="{3F6310C1-F27B-5E48-84D0-5CD945F9875F}"/>
              </a:ext>
            </a:extLst>
          </p:cNvPr>
          <p:cNvGrpSpPr/>
          <p:nvPr/>
        </p:nvGrpSpPr>
        <p:grpSpPr>
          <a:xfrm>
            <a:off x="4721856" y="2836035"/>
            <a:ext cx="1461916" cy="428415"/>
            <a:chOff x="1858126" y="2471885"/>
            <a:chExt cx="2412623" cy="707020"/>
          </a:xfrm>
          <a:solidFill>
            <a:srgbClr val="135D76"/>
          </a:solidFill>
        </p:grpSpPr>
        <p:grpSp>
          <p:nvGrpSpPr>
            <p:cNvPr id="1275" name="Group 1274">
              <a:extLst>
                <a:ext uri="{FF2B5EF4-FFF2-40B4-BE49-F238E27FC236}">
                  <a16:creationId xmlns:a16="http://schemas.microsoft.com/office/drawing/2014/main" id="{5A0C0DE9-F083-2342-8431-EA643B04C40B}"/>
                </a:ext>
              </a:extLst>
            </p:cNvPr>
            <p:cNvGrpSpPr/>
            <p:nvPr/>
          </p:nvGrpSpPr>
          <p:grpSpPr>
            <a:xfrm>
              <a:off x="1858126" y="2471885"/>
              <a:ext cx="1263757" cy="707020"/>
              <a:chOff x="927901" y="2639656"/>
              <a:chExt cx="2090196" cy="1169379"/>
            </a:xfrm>
            <a:grpFill/>
          </p:grpSpPr>
          <p:pic>
            <p:nvPicPr>
              <p:cNvPr id="1307" name="Graphic 1306" descr="Man with solid fill">
                <a:extLst>
                  <a:ext uri="{FF2B5EF4-FFF2-40B4-BE49-F238E27FC236}">
                    <a16:creationId xmlns:a16="http://schemas.microsoft.com/office/drawing/2014/main" id="{22E087A1-0760-CA40-9A80-D59E89A121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2639656"/>
                <a:ext cx="380035" cy="380035"/>
              </a:xfrm>
              <a:prstGeom prst="rect">
                <a:avLst/>
              </a:prstGeom>
            </p:spPr>
          </p:pic>
          <p:pic>
            <p:nvPicPr>
              <p:cNvPr id="1308" name="Graphic 1307" descr="Man with solid fill">
                <a:extLst>
                  <a:ext uri="{FF2B5EF4-FFF2-40B4-BE49-F238E27FC236}">
                    <a16:creationId xmlns:a16="http://schemas.microsoft.com/office/drawing/2014/main" id="{8BA32517-E071-224C-96EF-A90FE89B04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2639656"/>
                <a:ext cx="380035" cy="380035"/>
              </a:xfrm>
              <a:prstGeom prst="rect">
                <a:avLst/>
              </a:prstGeom>
            </p:spPr>
          </p:pic>
          <p:pic>
            <p:nvPicPr>
              <p:cNvPr id="1309" name="Graphic 1308" descr="Man with solid fill">
                <a:extLst>
                  <a:ext uri="{FF2B5EF4-FFF2-40B4-BE49-F238E27FC236}">
                    <a16:creationId xmlns:a16="http://schemas.microsoft.com/office/drawing/2014/main" id="{0D292A44-4262-1740-BDFA-68CE200282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2639656"/>
                <a:ext cx="380035" cy="380035"/>
              </a:xfrm>
              <a:prstGeom prst="rect">
                <a:avLst/>
              </a:prstGeom>
            </p:spPr>
          </p:pic>
          <p:pic>
            <p:nvPicPr>
              <p:cNvPr id="1310" name="Graphic 1309" descr="Man with solid fill">
                <a:extLst>
                  <a:ext uri="{FF2B5EF4-FFF2-40B4-BE49-F238E27FC236}">
                    <a16:creationId xmlns:a16="http://schemas.microsoft.com/office/drawing/2014/main" id="{E09DEEAA-8E7D-E440-AF39-C57FD49F3E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2639656"/>
                <a:ext cx="380035" cy="380035"/>
              </a:xfrm>
              <a:prstGeom prst="rect">
                <a:avLst/>
              </a:prstGeom>
            </p:spPr>
          </p:pic>
          <p:pic>
            <p:nvPicPr>
              <p:cNvPr id="1311" name="Graphic 1310" descr="Man with solid fill">
                <a:extLst>
                  <a:ext uri="{FF2B5EF4-FFF2-40B4-BE49-F238E27FC236}">
                    <a16:creationId xmlns:a16="http://schemas.microsoft.com/office/drawing/2014/main" id="{C0442514-4D32-DB44-A237-ED67CACD59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2639656"/>
                <a:ext cx="380035" cy="380035"/>
              </a:xfrm>
              <a:prstGeom prst="rect">
                <a:avLst/>
              </a:prstGeom>
            </p:spPr>
          </p:pic>
          <p:pic>
            <p:nvPicPr>
              <p:cNvPr id="1312" name="Graphic 1311" descr="Man with solid fill">
                <a:extLst>
                  <a:ext uri="{FF2B5EF4-FFF2-40B4-BE49-F238E27FC236}">
                    <a16:creationId xmlns:a16="http://schemas.microsoft.com/office/drawing/2014/main" id="{0E4A6C6A-8527-4F42-8FD6-A18D77503F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2639656"/>
                <a:ext cx="380035" cy="380035"/>
              </a:xfrm>
              <a:prstGeom prst="rect">
                <a:avLst/>
              </a:prstGeom>
            </p:spPr>
          </p:pic>
          <p:pic>
            <p:nvPicPr>
              <p:cNvPr id="1313" name="Graphic 1312" descr="Man with solid fill">
                <a:extLst>
                  <a:ext uri="{FF2B5EF4-FFF2-40B4-BE49-F238E27FC236}">
                    <a16:creationId xmlns:a16="http://schemas.microsoft.com/office/drawing/2014/main" id="{60BF3474-9816-ED48-ABE8-FF0AA49547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2639656"/>
                <a:ext cx="380035" cy="380035"/>
              </a:xfrm>
              <a:prstGeom prst="rect">
                <a:avLst/>
              </a:prstGeom>
            </p:spPr>
          </p:pic>
          <p:pic>
            <p:nvPicPr>
              <p:cNvPr id="1314" name="Graphic 1313" descr="Man with solid fill">
                <a:extLst>
                  <a:ext uri="{FF2B5EF4-FFF2-40B4-BE49-F238E27FC236}">
                    <a16:creationId xmlns:a16="http://schemas.microsoft.com/office/drawing/2014/main" id="{66AA739F-E7E6-9F42-BC45-F6E843B2FE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2639656"/>
                <a:ext cx="380035" cy="380035"/>
              </a:xfrm>
              <a:prstGeom prst="rect">
                <a:avLst/>
              </a:prstGeom>
            </p:spPr>
          </p:pic>
          <p:pic>
            <p:nvPicPr>
              <p:cNvPr id="1315" name="Graphic 1314" descr="Man with solid fill">
                <a:extLst>
                  <a:ext uri="{FF2B5EF4-FFF2-40B4-BE49-F238E27FC236}">
                    <a16:creationId xmlns:a16="http://schemas.microsoft.com/office/drawing/2014/main" id="{3333A4BA-FDA5-9640-B505-646ECF337C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2639656"/>
                <a:ext cx="380035" cy="380035"/>
              </a:xfrm>
              <a:prstGeom prst="rect">
                <a:avLst/>
              </a:prstGeom>
            </p:spPr>
          </p:pic>
          <p:pic>
            <p:nvPicPr>
              <p:cNvPr id="1316" name="Graphic 1315" descr="Man with solid fill">
                <a:extLst>
                  <a:ext uri="{FF2B5EF4-FFF2-40B4-BE49-F238E27FC236}">
                    <a16:creationId xmlns:a16="http://schemas.microsoft.com/office/drawing/2014/main" id="{E2A2ACFB-84DE-3741-8879-6F4B6EAF1A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2639656"/>
                <a:ext cx="380035" cy="380035"/>
              </a:xfrm>
              <a:prstGeom prst="rect">
                <a:avLst/>
              </a:prstGeom>
            </p:spPr>
          </p:pic>
          <p:pic>
            <p:nvPicPr>
              <p:cNvPr id="1317" name="Graphic 1316" descr="Man with solid fill">
                <a:extLst>
                  <a:ext uri="{FF2B5EF4-FFF2-40B4-BE49-F238E27FC236}">
                    <a16:creationId xmlns:a16="http://schemas.microsoft.com/office/drawing/2014/main" id="{31B9C5A1-DF0E-824A-A095-FAA4114164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3034328"/>
                <a:ext cx="380035" cy="380035"/>
              </a:xfrm>
              <a:prstGeom prst="rect">
                <a:avLst/>
              </a:prstGeom>
            </p:spPr>
          </p:pic>
          <p:pic>
            <p:nvPicPr>
              <p:cNvPr id="1318" name="Graphic 1317" descr="Man with solid fill">
                <a:extLst>
                  <a:ext uri="{FF2B5EF4-FFF2-40B4-BE49-F238E27FC236}">
                    <a16:creationId xmlns:a16="http://schemas.microsoft.com/office/drawing/2014/main" id="{E0E8BD82-B29A-F943-AFFA-BD5654B41A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3034328"/>
                <a:ext cx="380035" cy="380035"/>
              </a:xfrm>
              <a:prstGeom prst="rect">
                <a:avLst/>
              </a:prstGeom>
            </p:spPr>
          </p:pic>
          <p:pic>
            <p:nvPicPr>
              <p:cNvPr id="1319" name="Graphic 1318" descr="Man with solid fill">
                <a:extLst>
                  <a:ext uri="{FF2B5EF4-FFF2-40B4-BE49-F238E27FC236}">
                    <a16:creationId xmlns:a16="http://schemas.microsoft.com/office/drawing/2014/main" id="{2C39FE17-BF7F-1742-BD2D-34F31BC83F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3034328"/>
                <a:ext cx="380035" cy="380035"/>
              </a:xfrm>
              <a:prstGeom prst="rect">
                <a:avLst/>
              </a:prstGeom>
            </p:spPr>
          </p:pic>
          <p:pic>
            <p:nvPicPr>
              <p:cNvPr id="1320" name="Graphic 1319" descr="Man with solid fill">
                <a:extLst>
                  <a:ext uri="{FF2B5EF4-FFF2-40B4-BE49-F238E27FC236}">
                    <a16:creationId xmlns:a16="http://schemas.microsoft.com/office/drawing/2014/main" id="{615AF1A3-70E3-C047-BE01-9B2EC990BE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3034328"/>
                <a:ext cx="380035" cy="380035"/>
              </a:xfrm>
              <a:prstGeom prst="rect">
                <a:avLst/>
              </a:prstGeom>
            </p:spPr>
          </p:pic>
          <p:pic>
            <p:nvPicPr>
              <p:cNvPr id="1321" name="Graphic 1320" descr="Man with solid fill">
                <a:extLst>
                  <a:ext uri="{FF2B5EF4-FFF2-40B4-BE49-F238E27FC236}">
                    <a16:creationId xmlns:a16="http://schemas.microsoft.com/office/drawing/2014/main" id="{3F6D7C97-9B78-A040-B646-AD52B76F16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3034328"/>
                <a:ext cx="380035" cy="380035"/>
              </a:xfrm>
              <a:prstGeom prst="rect">
                <a:avLst/>
              </a:prstGeom>
            </p:spPr>
          </p:pic>
          <p:pic>
            <p:nvPicPr>
              <p:cNvPr id="1322" name="Graphic 1321" descr="Man with solid fill">
                <a:extLst>
                  <a:ext uri="{FF2B5EF4-FFF2-40B4-BE49-F238E27FC236}">
                    <a16:creationId xmlns:a16="http://schemas.microsoft.com/office/drawing/2014/main" id="{888929D4-42C8-1348-9538-58A35611B6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3034328"/>
                <a:ext cx="380035" cy="380035"/>
              </a:xfrm>
              <a:prstGeom prst="rect">
                <a:avLst/>
              </a:prstGeom>
            </p:spPr>
          </p:pic>
          <p:pic>
            <p:nvPicPr>
              <p:cNvPr id="1323" name="Graphic 1322" descr="Man with solid fill">
                <a:extLst>
                  <a:ext uri="{FF2B5EF4-FFF2-40B4-BE49-F238E27FC236}">
                    <a16:creationId xmlns:a16="http://schemas.microsoft.com/office/drawing/2014/main" id="{0574E835-2AC7-314F-B5C6-2EC5F7522A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3034328"/>
                <a:ext cx="380035" cy="380035"/>
              </a:xfrm>
              <a:prstGeom prst="rect">
                <a:avLst/>
              </a:prstGeom>
            </p:spPr>
          </p:pic>
          <p:pic>
            <p:nvPicPr>
              <p:cNvPr id="1324" name="Graphic 1323" descr="Man with solid fill">
                <a:extLst>
                  <a:ext uri="{FF2B5EF4-FFF2-40B4-BE49-F238E27FC236}">
                    <a16:creationId xmlns:a16="http://schemas.microsoft.com/office/drawing/2014/main" id="{962EC964-981A-BE49-9A2E-FD2B482867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3034328"/>
                <a:ext cx="380035" cy="380035"/>
              </a:xfrm>
              <a:prstGeom prst="rect">
                <a:avLst/>
              </a:prstGeom>
            </p:spPr>
          </p:pic>
          <p:pic>
            <p:nvPicPr>
              <p:cNvPr id="1325" name="Graphic 1324" descr="Man with solid fill">
                <a:extLst>
                  <a:ext uri="{FF2B5EF4-FFF2-40B4-BE49-F238E27FC236}">
                    <a16:creationId xmlns:a16="http://schemas.microsoft.com/office/drawing/2014/main" id="{65BDDBA7-6822-C743-812F-D98A15DDEB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3034328"/>
                <a:ext cx="380035" cy="380035"/>
              </a:xfrm>
              <a:prstGeom prst="rect">
                <a:avLst/>
              </a:prstGeom>
            </p:spPr>
          </p:pic>
          <p:pic>
            <p:nvPicPr>
              <p:cNvPr id="1326" name="Graphic 1325" descr="Man with solid fill">
                <a:extLst>
                  <a:ext uri="{FF2B5EF4-FFF2-40B4-BE49-F238E27FC236}">
                    <a16:creationId xmlns:a16="http://schemas.microsoft.com/office/drawing/2014/main" id="{BD401410-1DA3-9F4F-9541-31497EE56B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3034328"/>
                <a:ext cx="380035" cy="380035"/>
              </a:xfrm>
              <a:prstGeom prst="rect">
                <a:avLst/>
              </a:prstGeom>
            </p:spPr>
          </p:pic>
          <p:pic>
            <p:nvPicPr>
              <p:cNvPr id="1327" name="Graphic 1326" descr="Man with solid fill">
                <a:extLst>
                  <a:ext uri="{FF2B5EF4-FFF2-40B4-BE49-F238E27FC236}">
                    <a16:creationId xmlns:a16="http://schemas.microsoft.com/office/drawing/2014/main" id="{25A94C03-0EEA-F342-9EA2-1FCD20C1A8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1" y="3429000"/>
                <a:ext cx="380035" cy="380035"/>
              </a:xfrm>
              <a:prstGeom prst="rect">
                <a:avLst/>
              </a:prstGeom>
            </p:spPr>
          </p:pic>
          <p:pic>
            <p:nvPicPr>
              <p:cNvPr id="1328" name="Graphic 1327" descr="Man with solid fill">
                <a:extLst>
                  <a:ext uri="{FF2B5EF4-FFF2-40B4-BE49-F238E27FC236}">
                    <a16:creationId xmlns:a16="http://schemas.microsoft.com/office/drawing/2014/main" id="{CB54E8BF-82C3-B641-8F2A-FD10FF7284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18" y="3429000"/>
                <a:ext cx="380035" cy="380035"/>
              </a:xfrm>
              <a:prstGeom prst="rect">
                <a:avLst/>
              </a:prstGeom>
            </p:spPr>
          </p:pic>
          <p:pic>
            <p:nvPicPr>
              <p:cNvPr id="1329" name="Graphic 1328" descr="Man with solid fill">
                <a:extLst>
                  <a:ext uri="{FF2B5EF4-FFF2-40B4-BE49-F238E27FC236}">
                    <a16:creationId xmlns:a16="http://schemas.microsoft.com/office/drawing/2014/main" id="{D7631228-65C6-324D-8B8C-591AB1A7ED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5" y="3429000"/>
                <a:ext cx="380035" cy="380035"/>
              </a:xfrm>
              <a:prstGeom prst="rect">
                <a:avLst/>
              </a:prstGeom>
            </p:spPr>
          </p:pic>
          <p:pic>
            <p:nvPicPr>
              <p:cNvPr id="1330" name="Graphic 1329" descr="Man with solid fill">
                <a:extLst>
                  <a:ext uri="{FF2B5EF4-FFF2-40B4-BE49-F238E27FC236}">
                    <a16:creationId xmlns:a16="http://schemas.microsoft.com/office/drawing/2014/main" id="{5A4638B7-5D65-3E44-BE4C-E9659B5A37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2" y="3429000"/>
                <a:ext cx="380035" cy="380035"/>
              </a:xfrm>
              <a:prstGeom prst="rect">
                <a:avLst/>
              </a:prstGeom>
            </p:spPr>
          </p:pic>
          <p:pic>
            <p:nvPicPr>
              <p:cNvPr id="1331" name="Graphic 1330" descr="Man with solid fill">
                <a:extLst>
                  <a:ext uri="{FF2B5EF4-FFF2-40B4-BE49-F238E27FC236}">
                    <a16:creationId xmlns:a16="http://schemas.microsoft.com/office/drawing/2014/main" id="{12ED0AF9-4C15-5744-85B6-AA5219B48B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69" y="3429000"/>
                <a:ext cx="380035" cy="380035"/>
              </a:xfrm>
              <a:prstGeom prst="rect">
                <a:avLst/>
              </a:prstGeom>
            </p:spPr>
          </p:pic>
          <p:pic>
            <p:nvPicPr>
              <p:cNvPr id="1332" name="Graphic 1331" descr="Man with solid fill">
                <a:extLst>
                  <a:ext uri="{FF2B5EF4-FFF2-40B4-BE49-F238E27FC236}">
                    <a16:creationId xmlns:a16="http://schemas.microsoft.com/office/drawing/2014/main" id="{F06F2AB8-A25A-0A45-A0C1-B30C8EC7F1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86" y="3429000"/>
                <a:ext cx="380035" cy="380035"/>
              </a:xfrm>
              <a:prstGeom prst="rect">
                <a:avLst/>
              </a:prstGeom>
            </p:spPr>
          </p:pic>
          <p:pic>
            <p:nvPicPr>
              <p:cNvPr id="1333" name="Graphic 1332" descr="Man with solid fill">
                <a:extLst>
                  <a:ext uri="{FF2B5EF4-FFF2-40B4-BE49-F238E27FC236}">
                    <a16:creationId xmlns:a16="http://schemas.microsoft.com/office/drawing/2014/main" id="{1C736583-BCF4-1C40-B921-4F97F40C98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3" y="3429000"/>
                <a:ext cx="380035" cy="380035"/>
              </a:xfrm>
              <a:prstGeom prst="rect">
                <a:avLst/>
              </a:prstGeom>
            </p:spPr>
          </p:pic>
          <p:pic>
            <p:nvPicPr>
              <p:cNvPr id="1334" name="Graphic 1333" descr="Man with solid fill">
                <a:extLst>
                  <a:ext uri="{FF2B5EF4-FFF2-40B4-BE49-F238E27FC236}">
                    <a16:creationId xmlns:a16="http://schemas.microsoft.com/office/drawing/2014/main" id="{52C63761-5B36-9D4F-B38E-5890016DED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0" y="3429000"/>
                <a:ext cx="380035" cy="380035"/>
              </a:xfrm>
              <a:prstGeom prst="rect">
                <a:avLst/>
              </a:prstGeom>
            </p:spPr>
          </p:pic>
          <p:pic>
            <p:nvPicPr>
              <p:cNvPr id="1335" name="Graphic 1334" descr="Man with solid fill">
                <a:extLst>
                  <a:ext uri="{FF2B5EF4-FFF2-40B4-BE49-F238E27FC236}">
                    <a16:creationId xmlns:a16="http://schemas.microsoft.com/office/drawing/2014/main" id="{9B9D5D89-AC57-F34F-A44C-BB58875981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37" y="3429000"/>
                <a:ext cx="380035" cy="380035"/>
              </a:xfrm>
              <a:prstGeom prst="rect">
                <a:avLst/>
              </a:prstGeom>
            </p:spPr>
          </p:pic>
          <p:pic>
            <p:nvPicPr>
              <p:cNvPr id="1336" name="Graphic 1335" descr="Man with solid fill">
                <a:extLst>
                  <a:ext uri="{FF2B5EF4-FFF2-40B4-BE49-F238E27FC236}">
                    <a16:creationId xmlns:a16="http://schemas.microsoft.com/office/drawing/2014/main" id="{25097C05-04F3-1F4E-8654-25FAEFF90F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58" y="3429000"/>
                <a:ext cx="380035" cy="380035"/>
              </a:xfrm>
              <a:prstGeom prst="rect">
                <a:avLst/>
              </a:prstGeom>
            </p:spPr>
          </p:pic>
        </p:grpSp>
        <p:grpSp>
          <p:nvGrpSpPr>
            <p:cNvPr id="1276" name="Group 1275">
              <a:extLst>
                <a:ext uri="{FF2B5EF4-FFF2-40B4-BE49-F238E27FC236}">
                  <a16:creationId xmlns:a16="http://schemas.microsoft.com/office/drawing/2014/main" id="{0AD02CA8-3A2B-9E41-95A9-F3F7F4077B27}"/>
                </a:ext>
              </a:extLst>
            </p:cNvPr>
            <p:cNvGrpSpPr/>
            <p:nvPr/>
          </p:nvGrpSpPr>
          <p:grpSpPr>
            <a:xfrm>
              <a:off x="3006992" y="2471885"/>
              <a:ext cx="1263757" cy="707020"/>
              <a:chOff x="927901" y="2639656"/>
              <a:chExt cx="2090196" cy="1169379"/>
            </a:xfrm>
            <a:grpFill/>
          </p:grpSpPr>
          <p:pic>
            <p:nvPicPr>
              <p:cNvPr id="1277" name="Graphic 1276" descr="Man with solid fill">
                <a:extLst>
                  <a:ext uri="{FF2B5EF4-FFF2-40B4-BE49-F238E27FC236}">
                    <a16:creationId xmlns:a16="http://schemas.microsoft.com/office/drawing/2014/main" id="{D527B102-50C5-954E-829E-7B4778844A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2639656"/>
                <a:ext cx="380035" cy="380035"/>
              </a:xfrm>
              <a:prstGeom prst="rect">
                <a:avLst/>
              </a:prstGeom>
            </p:spPr>
          </p:pic>
          <p:pic>
            <p:nvPicPr>
              <p:cNvPr id="1278" name="Graphic 1277" descr="Man with solid fill">
                <a:extLst>
                  <a:ext uri="{FF2B5EF4-FFF2-40B4-BE49-F238E27FC236}">
                    <a16:creationId xmlns:a16="http://schemas.microsoft.com/office/drawing/2014/main" id="{A162080A-E95F-DC46-9BAE-B5F025E06E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2639656"/>
                <a:ext cx="380035" cy="380035"/>
              </a:xfrm>
              <a:prstGeom prst="rect">
                <a:avLst/>
              </a:prstGeom>
            </p:spPr>
          </p:pic>
          <p:pic>
            <p:nvPicPr>
              <p:cNvPr id="1279" name="Graphic 1278" descr="Man with solid fill">
                <a:extLst>
                  <a:ext uri="{FF2B5EF4-FFF2-40B4-BE49-F238E27FC236}">
                    <a16:creationId xmlns:a16="http://schemas.microsoft.com/office/drawing/2014/main" id="{99768570-87B6-2648-B87A-2CEF7BA36A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2639656"/>
                <a:ext cx="380035" cy="380035"/>
              </a:xfrm>
              <a:prstGeom prst="rect">
                <a:avLst/>
              </a:prstGeom>
            </p:spPr>
          </p:pic>
          <p:pic>
            <p:nvPicPr>
              <p:cNvPr id="1280" name="Graphic 1279" descr="Man with solid fill">
                <a:extLst>
                  <a:ext uri="{FF2B5EF4-FFF2-40B4-BE49-F238E27FC236}">
                    <a16:creationId xmlns:a16="http://schemas.microsoft.com/office/drawing/2014/main" id="{C444014B-D374-284B-BA39-6783CF3CB3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2639656"/>
                <a:ext cx="380035" cy="380035"/>
              </a:xfrm>
              <a:prstGeom prst="rect">
                <a:avLst/>
              </a:prstGeom>
            </p:spPr>
          </p:pic>
          <p:pic>
            <p:nvPicPr>
              <p:cNvPr id="1281" name="Graphic 1280" descr="Man with solid fill">
                <a:extLst>
                  <a:ext uri="{FF2B5EF4-FFF2-40B4-BE49-F238E27FC236}">
                    <a16:creationId xmlns:a16="http://schemas.microsoft.com/office/drawing/2014/main" id="{4A11C6EC-3134-CF40-A343-73FD31089D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2639656"/>
                <a:ext cx="380035" cy="380035"/>
              </a:xfrm>
              <a:prstGeom prst="rect">
                <a:avLst/>
              </a:prstGeom>
            </p:spPr>
          </p:pic>
          <p:pic>
            <p:nvPicPr>
              <p:cNvPr id="1282" name="Graphic 1281" descr="Man with solid fill">
                <a:extLst>
                  <a:ext uri="{FF2B5EF4-FFF2-40B4-BE49-F238E27FC236}">
                    <a16:creationId xmlns:a16="http://schemas.microsoft.com/office/drawing/2014/main" id="{4454416D-8225-F84A-BF3D-9C1E923A03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2639656"/>
                <a:ext cx="380035" cy="380035"/>
              </a:xfrm>
              <a:prstGeom prst="rect">
                <a:avLst/>
              </a:prstGeom>
            </p:spPr>
          </p:pic>
          <p:pic>
            <p:nvPicPr>
              <p:cNvPr id="1283" name="Graphic 1282" descr="Man with solid fill">
                <a:extLst>
                  <a:ext uri="{FF2B5EF4-FFF2-40B4-BE49-F238E27FC236}">
                    <a16:creationId xmlns:a16="http://schemas.microsoft.com/office/drawing/2014/main" id="{5BE79F57-CCD9-C74E-9B0C-3B43520A59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2639656"/>
                <a:ext cx="380035" cy="380035"/>
              </a:xfrm>
              <a:prstGeom prst="rect">
                <a:avLst/>
              </a:prstGeom>
            </p:spPr>
          </p:pic>
          <p:pic>
            <p:nvPicPr>
              <p:cNvPr id="1284" name="Graphic 1283" descr="Man with solid fill">
                <a:extLst>
                  <a:ext uri="{FF2B5EF4-FFF2-40B4-BE49-F238E27FC236}">
                    <a16:creationId xmlns:a16="http://schemas.microsoft.com/office/drawing/2014/main" id="{A9C2ABB5-B218-8F47-93BC-448AD757B6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2639656"/>
                <a:ext cx="380035" cy="380035"/>
              </a:xfrm>
              <a:prstGeom prst="rect">
                <a:avLst/>
              </a:prstGeom>
            </p:spPr>
          </p:pic>
          <p:pic>
            <p:nvPicPr>
              <p:cNvPr id="1285" name="Graphic 1284" descr="Man with solid fill">
                <a:extLst>
                  <a:ext uri="{FF2B5EF4-FFF2-40B4-BE49-F238E27FC236}">
                    <a16:creationId xmlns:a16="http://schemas.microsoft.com/office/drawing/2014/main" id="{BFBFA74B-8630-D945-AC16-A5C5DACDE9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2639656"/>
                <a:ext cx="380035" cy="380035"/>
              </a:xfrm>
              <a:prstGeom prst="rect">
                <a:avLst/>
              </a:prstGeom>
            </p:spPr>
          </p:pic>
          <p:pic>
            <p:nvPicPr>
              <p:cNvPr id="1286" name="Graphic 1285" descr="Man with solid fill">
                <a:extLst>
                  <a:ext uri="{FF2B5EF4-FFF2-40B4-BE49-F238E27FC236}">
                    <a16:creationId xmlns:a16="http://schemas.microsoft.com/office/drawing/2014/main" id="{80093D5B-65B5-FC4C-AA5F-078AAF0E86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2639656"/>
                <a:ext cx="380035" cy="380035"/>
              </a:xfrm>
              <a:prstGeom prst="rect">
                <a:avLst/>
              </a:prstGeom>
            </p:spPr>
          </p:pic>
          <p:pic>
            <p:nvPicPr>
              <p:cNvPr id="1287" name="Graphic 1286" descr="Man with solid fill">
                <a:extLst>
                  <a:ext uri="{FF2B5EF4-FFF2-40B4-BE49-F238E27FC236}">
                    <a16:creationId xmlns:a16="http://schemas.microsoft.com/office/drawing/2014/main" id="{2DF83E11-07F5-094F-83A0-FF634D360E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5" y="3034328"/>
                <a:ext cx="380035" cy="380035"/>
              </a:xfrm>
              <a:prstGeom prst="rect">
                <a:avLst/>
              </a:prstGeom>
            </p:spPr>
          </p:pic>
          <p:pic>
            <p:nvPicPr>
              <p:cNvPr id="1288" name="Graphic 1287" descr="Man with solid fill">
                <a:extLst>
                  <a:ext uri="{FF2B5EF4-FFF2-40B4-BE49-F238E27FC236}">
                    <a16:creationId xmlns:a16="http://schemas.microsoft.com/office/drawing/2014/main" id="{B7A22C27-76FD-5C40-8F4B-F2A8CB3D11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22" y="3034328"/>
                <a:ext cx="380035" cy="380035"/>
              </a:xfrm>
              <a:prstGeom prst="rect">
                <a:avLst/>
              </a:prstGeom>
            </p:spPr>
          </p:pic>
          <p:pic>
            <p:nvPicPr>
              <p:cNvPr id="1289" name="Graphic 1288" descr="Man with solid fill">
                <a:extLst>
                  <a:ext uri="{FF2B5EF4-FFF2-40B4-BE49-F238E27FC236}">
                    <a16:creationId xmlns:a16="http://schemas.microsoft.com/office/drawing/2014/main" id="{C5DAD934-9A2A-0E47-A5AB-BB77B4E179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9" y="3034328"/>
                <a:ext cx="380035" cy="380035"/>
              </a:xfrm>
              <a:prstGeom prst="rect">
                <a:avLst/>
              </a:prstGeom>
            </p:spPr>
          </p:pic>
          <p:pic>
            <p:nvPicPr>
              <p:cNvPr id="1290" name="Graphic 1289" descr="Man with solid fill">
                <a:extLst>
                  <a:ext uri="{FF2B5EF4-FFF2-40B4-BE49-F238E27FC236}">
                    <a16:creationId xmlns:a16="http://schemas.microsoft.com/office/drawing/2014/main" id="{BAE4994A-593F-2F49-94E8-0833F333CF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6" y="3034328"/>
                <a:ext cx="380035" cy="380035"/>
              </a:xfrm>
              <a:prstGeom prst="rect">
                <a:avLst/>
              </a:prstGeom>
            </p:spPr>
          </p:pic>
          <p:pic>
            <p:nvPicPr>
              <p:cNvPr id="1291" name="Graphic 1290" descr="Man with solid fill">
                <a:extLst>
                  <a:ext uri="{FF2B5EF4-FFF2-40B4-BE49-F238E27FC236}">
                    <a16:creationId xmlns:a16="http://schemas.microsoft.com/office/drawing/2014/main" id="{D3F90E54-C96A-AD47-80CD-5F967DC0FD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73" y="3034328"/>
                <a:ext cx="380035" cy="380035"/>
              </a:xfrm>
              <a:prstGeom prst="rect">
                <a:avLst/>
              </a:prstGeom>
            </p:spPr>
          </p:pic>
          <p:pic>
            <p:nvPicPr>
              <p:cNvPr id="1292" name="Graphic 1291" descr="Man with solid fill">
                <a:extLst>
                  <a:ext uri="{FF2B5EF4-FFF2-40B4-BE49-F238E27FC236}">
                    <a16:creationId xmlns:a16="http://schemas.microsoft.com/office/drawing/2014/main" id="{9CCFEC6A-89E1-DF47-B255-722DC99855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90" y="3034328"/>
                <a:ext cx="380035" cy="380035"/>
              </a:xfrm>
              <a:prstGeom prst="rect">
                <a:avLst/>
              </a:prstGeom>
            </p:spPr>
          </p:pic>
          <p:pic>
            <p:nvPicPr>
              <p:cNvPr id="1293" name="Graphic 1292" descr="Man with solid fill">
                <a:extLst>
                  <a:ext uri="{FF2B5EF4-FFF2-40B4-BE49-F238E27FC236}">
                    <a16:creationId xmlns:a16="http://schemas.microsoft.com/office/drawing/2014/main" id="{A185821E-C8B0-9243-AB9A-6B8A9AD0C6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7" y="3034328"/>
                <a:ext cx="380035" cy="380035"/>
              </a:xfrm>
              <a:prstGeom prst="rect">
                <a:avLst/>
              </a:prstGeom>
            </p:spPr>
          </p:pic>
          <p:pic>
            <p:nvPicPr>
              <p:cNvPr id="1294" name="Graphic 1293" descr="Man with solid fill">
                <a:extLst>
                  <a:ext uri="{FF2B5EF4-FFF2-40B4-BE49-F238E27FC236}">
                    <a16:creationId xmlns:a16="http://schemas.microsoft.com/office/drawing/2014/main" id="{753546EA-BFD0-DB49-ADAE-E710CBD596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4" y="3034328"/>
                <a:ext cx="380035" cy="380035"/>
              </a:xfrm>
              <a:prstGeom prst="rect">
                <a:avLst/>
              </a:prstGeom>
            </p:spPr>
          </p:pic>
          <p:pic>
            <p:nvPicPr>
              <p:cNvPr id="1295" name="Graphic 1294" descr="Man with solid fill">
                <a:extLst>
                  <a:ext uri="{FF2B5EF4-FFF2-40B4-BE49-F238E27FC236}">
                    <a16:creationId xmlns:a16="http://schemas.microsoft.com/office/drawing/2014/main" id="{5EBE777B-CAE2-344C-BDBE-0E54780F6F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41" y="3034328"/>
                <a:ext cx="380035" cy="380035"/>
              </a:xfrm>
              <a:prstGeom prst="rect">
                <a:avLst/>
              </a:prstGeom>
            </p:spPr>
          </p:pic>
          <p:pic>
            <p:nvPicPr>
              <p:cNvPr id="1296" name="Graphic 1295" descr="Man with solid fill">
                <a:extLst>
                  <a:ext uri="{FF2B5EF4-FFF2-40B4-BE49-F238E27FC236}">
                    <a16:creationId xmlns:a16="http://schemas.microsoft.com/office/drawing/2014/main" id="{820D8279-1C43-0641-AFAA-3AE32FAB0D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62" y="3034328"/>
                <a:ext cx="380035" cy="380035"/>
              </a:xfrm>
              <a:prstGeom prst="rect">
                <a:avLst/>
              </a:prstGeom>
            </p:spPr>
          </p:pic>
          <p:pic>
            <p:nvPicPr>
              <p:cNvPr id="1297" name="Graphic 1296" descr="Man with solid fill">
                <a:extLst>
                  <a:ext uri="{FF2B5EF4-FFF2-40B4-BE49-F238E27FC236}">
                    <a16:creationId xmlns:a16="http://schemas.microsoft.com/office/drawing/2014/main" id="{99EC96C0-F452-FE42-8F72-1E406C7226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01" y="3429000"/>
                <a:ext cx="380035" cy="380035"/>
              </a:xfrm>
              <a:prstGeom prst="rect">
                <a:avLst/>
              </a:prstGeom>
            </p:spPr>
          </p:pic>
          <p:pic>
            <p:nvPicPr>
              <p:cNvPr id="1298" name="Graphic 1297" descr="Man with solid fill">
                <a:extLst>
                  <a:ext uri="{FF2B5EF4-FFF2-40B4-BE49-F238E27FC236}">
                    <a16:creationId xmlns:a16="http://schemas.microsoft.com/office/drawing/2014/main" id="{AB0F986A-C582-8D48-A414-F48FF6602E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918" y="3429000"/>
                <a:ext cx="380035" cy="380035"/>
              </a:xfrm>
              <a:prstGeom prst="rect">
                <a:avLst/>
              </a:prstGeom>
            </p:spPr>
          </p:pic>
          <p:pic>
            <p:nvPicPr>
              <p:cNvPr id="1299" name="Graphic 1298" descr="Man with solid fill">
                <a:extLst>
                  <a:ext uri="{FF2B5EF4-FFF2-40B4-BE49-F238E27FC236}">
                    <a16:creationId xmlns:a16="http://schemas.microsoft.com/office/drawing/2014/main" id="{5BABF47D-6AAE-A347-A524-F79BF6CC4E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935" y="3429000"/>
                <a:ext cx="380035" cy="380035"/>
              </a:xfrm>
              <a:prstGeom prst="rect">
                <a:avLst/>
              </a:prstGeom>
            </p:spPr>
          </p:pic>
          <p:pic>
            <p:nvPicPr>
              <p:cNvPr id="1300" name="Graphic 1299" descr="Man with solid fill">
                <a:extLst>
                  <a:ext uri="{FF2B5EF4-FFF2-40B4-BE49-F238E27FC236}">
                    <a16:creationId xmlns:a16="http://schemas.microsoft.com/office/drawing/2014/main" id="{ED65A44F-8780-C847-B693-B66849D59F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7952" y="3429000"/>
                <a:ext cx="380035" cy="380035"/>
              </a:xfrm>
              <a:prstGeom prst="rect">
                <a:avLst/>
              </a:prstGeom>
            </p:spPr>
          </p:pic>
          <p:pic>
            <p:nvPicPr>
              <p:cNvPr id="1301" name="Graphic 1300" descr="Man with solid fill">
                <a:extLst>
                  <a:ext uri="{FF2B5EF4-FFF2-40B4-BE49-F238E27FC236}">
                    <a16:creationId xmlns:a16="http://schemas.microsoft.com/office/drawing/2014/main" id="{1830960C-55B8-344E-91E8-2A376BB2D6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69" y="3429000"/>
                <a:ext cx="380035" cy="380035"/>
              </a:xfrm>
              <a:prstGeom prst="rect">
                <a:avLst/>
              </a:prstGeom>
            </p:spPr>
          </p:pic>
          <p:pic>
            <p:nvPicPr>
              <p:cNvPr id="1302" name="Graphic 1301" descr="Man with solid fill">
                <a:extLst>
                  <a:ext uri="{FF2B5EF4-FFF2-40B4-BE49-F238E27FC236}">
                    <a16:creationId xmlns:a16="http://schemas.microsoft.com/office/drawing/2014/main" id="{2A9C791A-CC2B-A74F-A56C-AD50FD2917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986" y="3429000"/>
                <a:ext cx="380035" cy="380035"/>
              </a:xfrm>
              <a:prstGeom prst="rect">
                <a:avLst/>
              </a:prstGeom>
            </p:spPr>
          </p:pic>
          <p:pic>
            <p:nvPicPr>
              <p:cNvPr id="1303" name="Graphic 1302" descr="Man with solid fill">
                <a:extLst>
                  <a:ext uri="{FF2B5EF4-FFF2-40B4-BE49-F238E27FC236}">
                    <a16:creationId xmlns:a16="http://schemas.microsoft.com/office/drawing/2014/main" id="{3C1A2AE4-037F-7049-B3EC-8389A1454B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003" y="3429000"/>
                <a:ext cx="380035" cy="380035"/>
              </a:xfrm>
              <a:prstGeom prst="rect">
                <a:avLst/>
              </a:prstGeom>
            </p:spPr>
          </p:pic>
          <p:pic>
            <p:nvPicPr>
              <p:cNvPr id="1304" name="Graphic 1303" descr="Man with solid fill">
                <a:extLst>
                  <a:ext uri="{FF2B5EF4-FFF2-40B4-BE49-F238E27FC236}">
                    <a16:creationId xmlns:a16="http://schemas.microsoft.com/office/drawing/2014/main" id="{8F202A45-1E17-9B4D-A9AF-B721EFE0B5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020" y="3429000"/>
                <a:ext cx="380035" cy="380035"/>
              </a:xfrm>
              <a:prstGeom prst="rect">
                <a:avLst/>
              </a:prstGeom>
            </p:spPr>
          </p:pic>
          <p:pic>
            <p:nvPicPr>
              <p:cNvPr id="1305" name="Graphic 1304" descr="Man with solid fill">
                <a:extLst>
                  <a:ext uri="{FF2B5EF4-FFF2-40B4-BE49-F238E27FC236}">
                    <a16:creationId xmlns:a16="http://schemas.microsoft.com/office/drawing/2014/main" id="{36C18823-A7F3-DC4C-BAFF-7664F183C0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8037" y="3429000"/>
                <a:ext cx="380035" cy="380035"/>
              </a:xfrm>
              <a:prstGeom prst="rect">
                <a:avLst/>
              </a:prstGeom>
            </p:spPr>
          </p:pic>
          <p:pic>
            <p:nvPicPr>
              <p:cNvPr id="1306" name="Graphic 1305" descr="Man with solid fill">
                <a:extLst>
                  <a:ext uri="{FF2B5EF4-FFF2-40B4-BE49-F238E27FC236}">
                    <a16:creationId xmlns:a16="http://schemas.microsoft.com/office/drawing/2014/main" id="{DE88FA80-935D-6B4E-ABBD-FCB9B3521C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8058" y="3429000"/>
                <a:ext cx="380035" cy="380035"/>
              </a:xfrm>
              <a:prstGeom prst="rect">
                <a:avLst/>
              </a:prstGeom>
            </p:spPr>
          </p:pic>
        </p:grpSp>
      </p:grpSp>
      <p:sp>
        <p:nvSpPr>
          <p:cNvPr id="13" name="TextBox 12">
            <a:extLst>
              <a:ext uri="{FF2B5EF4-FFF2-40B4-BE49-F238E27FC236}">
                <a16:creationId xmlns:a16="http://schemas.microsoft.com/office/drawing/2014/main" id="{A4592E1A-69F8-D34F-8FC2-E758CB18C646}"/>
              </a:ext>
            </a:extLst>
          </p:cNvPr>
          <p:cNvSpPr txBox="1"/>
          <p:nvPr/>
        </p:nvSpPr>
        <p:spPr>
          <a:xfrm>
            <a:off x="2941778" y="3246476"/>
            <a:ext cx="606558" cy="369332"/>
          </a:xfrm>
          <a:prstGeom prst="rect">
            <a:avLst/>
          </a:prstGeom>
          <a:noFill/>
        </p:spPr>
        <p:txBody>
          <a:bodyPr wrap="square" rtlCol="0">
            <a:spAutoFit/>
          </a:bodyPr>
          <a:lstStyle/>
          <a:p>
            <a:r>
              <a:rPr lang="en-US" dirty="0">
                <a:solidFill>
                  <a:srgbClr val="135D76"/>
                </a:solidFill>
              </a:rPr>
              <a:t>&amp;</a:t>
            </a:r>
          </a:p>
        </p:txBody>
      </p:sp>
      <p:sp>
        <p:nvSpPr>
          <p:cNvPr id="37" name="TextBox 36">
            <a:extLst>
              <a:ext uri="{FF2B5EF4-FFF2-40B4-BE49-F238E27FC236}">
                <a16:creationId xmlns:a16="http://schemas.microsoft.com/office/drawing/2014/main" id="{E73300A2-1226-9441-AE06-02809E857E17}"/>
              </a:ext>
            </a:extLst>
          </p:cNvPr>
          <p:cNvSpPr txBox="1"/>
          <p:nvPr/>
        </p:nvSpPr>
        <p:spPr>
          <a:xfrm>
            <a:off x="3553095" y="5597499"/>
            <a:ext cx="5330968" cy="400110"/>
          </a:xfrm>
          <a:prstGeom prst="rect">
            <a:avLst/>
          </a:prstGeom>
          <a:noFill/>
        </p:spPr>
        <p:txBody>
          <a:bodyPr wrap="square" rtlCol="0">
            <a:spAutoFit/>
          </a:bodyPr>
          <a:lstStyle/>
          <a:p>
            <a:pPr algn="ctr"/>
            <a:r>
              <a:rPr lang="en-US" sz="2000" b="1" dirty="0">
                <a:solidFill>
                  <a:srgbClr val="135D76"/>
                </a:solidFill>
                <a:latin typeface="Arial" panose="020B0604020202020204" pitchFamily="34" charset="0"/>
                <a:cs typeface="Arial" panose="020B0604020202020204" pitchFamily="34" charset="0"/>
              </a:rPr>
              <a:t>…among women 18-49 years</a:t>
            </a:r>
          </a:p>
        </p:txBody>
      </p:sp>
      <p:sp>
        <p:nvSpPr>
          <p:cNvPr id="39" name="TextBox 38">
            <a:extLst>
              <a:ext uri="{FF2B5EF4-FFF2-40B4-BE49-F238E27FC236}">
                <a16:creationId xmlns:a16="http://schemas.microsoft.com/office/drawing/2014/main" id="{87E88900-978D-9C44-A3C0-92DE04A946BE}"/>
              </a:ext>
            </a:extLst>
          </p:cNvPr>
          <p:cNvSpPr txBox="1"/>
          <p:nvPr/>
        </p:nvSpPr>
        <p:spPr>
          <a:xfrm>
            <a:off x="3553095" y="5897120"/>
            <a:ext cx="5330968" cy="369332"/>
          </a:xfrm>
          <a:prstGeom prst="rect">
            <a:avLst/>
          </a:prstGeom>
          <a:noFill/>
        </p:spPr>
        <p:txBody>
          <a:bodyPr wrap="square" rtlCol="0">
            <a:spAutoFit/>
          </a:bodyPr>
          <a:lstStyle/>
          <a:p>
            <a:pPr algn="ctr"/>
            <a:r>
              <a:rPr lang="es-ES_tradnl" i="1" dirty="0">
                <a:solidFill>
                  <a:srgbClr val="07B7CA"/>
                </a:solidFill>
                <a:latin typeface="Arial" panose="020B0604020202020204" pitchFamily="34" charset="0"/>
                <a:cs typeface="Arial" panose="020B0604020202020204" pitchFamily="34" charset="0"/>
              </a:rPr>
              <a:t>…entre mujeres 18-49 años de edad</a:t>
            </a:r>
          </a:p>
        </p:txBody>
      </p:sp>
      <p:sp>
        <p:nvSpPr>
          <p:cNvPr id="1337" name="TextBox 1336">
            <a:extLst>
              <a:ext uri="{FF2B5EF4-FFF2-40B4-BE49-F238E27FC236}">
                <a16:creationId xmlns:a16="http://schemas.microsoft.com/office/drawing/2014/main" id="{BC61E81D-95D0-5C43-8776-968C66155611}"/>
              </a:ext>
            </a:extLst>
          </p:cNvPr>
          <p:cNvSpPr txBox="1"/>
          <p:nvPr/>
        </p:nvSpPr>
        <p:spPr>
          <a:xfrm>
            <a:off x="8602343" y="3478272"/>
            <a:ext cx="2049631" cy="338554"/>
          </a:xfrm>
          <a:prstGeom prst="rect">
            <a:avLst/>
          </a:prstGeom>
          <a:noFill/>
        </p:spPr>
        <p:txBody>
          <a:bodyPr wrap="square" rtlCol="0">
            <a:spAutoFit/>
          </a:bodyPr>
          <a:lstStyle/>
          <a:p>
            <a:r>
              <a:rPr lang="es-ES_tradnl" sz="1600" i="1" dirty="0">
                <a:solidFill>
                  <a:srgbClr val="FEC63D"/>
                </a:solidFill>
                <a:latin typeface="Arial" panose="020B0604020202020204" pitchFamily="34" charset="0"/>
                <a:cs typeface="Arial" panose="020B0604020202020204" pitchFamily="34" charset="0"/>
              </a:rPr>
              <a:t>7 casos de TTS</a:t>
            </a:r>
          </a:p>
        </p:txBody>
      </p:sp>
      <p:sp>
        <p:nvSpPr>
          <p:cNvPr id="1338" name="TextBox 1337">
            <a:extLst>
              <a:ext uri="{FF2B5EF4-FFF2-40B4-BE49-F238E27FC236}">
                <a16:creationId xmlns:a16="http://schemas.microsoft.com/office/drawing/2014/main" id="{0D1A99B5-BFD8-914C-8888-A5F1DD85EBF9}"/>
              </a:ext>
            </a:extLst>
          </p:cNvPr>
          <p:cNvSpPr txBox="1"/>
          <p:nvPr/>
        </p:nvSpPr>
        <p:spPr>
          <a:xfrm>
            <a:off x="2072461" y="4004354"/>
            <a:ext cx="2299541" cy="461665"/>
          </a:xfrm>
          <a:prstGeom prst="rect">
            <a:avLst/>
          </a:prstGeom>
          <a:noFill/>
        </p:spPr>
        <p:txBody>
          <a:bodyPr wrap="square" rtlCol="0">
            <a:spAutoFit/>
          </a:bodyPr>
          <a:lstStyle/>
          <a:p>
            <a:pPr algn="ctr"/>
            <a:r>
              <a:rPr lang="en-US" sz="2400" b="1" dirty="0">
                <a:solidFill>
                  <a:srgbClr val="07B7CA"/>
                </a:solidFill>
                <a:latin typeface="Arial" panose="020B0604020202020204" pitchFamily="34" charset="0"/>
                <a:cs typeface="Arial" panose="020B0604020202020204" pitchFamily="34" charset="0"/>
              </a:rPr>
              <a:t>benefits</a:t>
            </a:r>
          </a:p>
        </p:txBody>
      </p:sp>
      <p:sp>
        <p:nvSpPr>
          <p:cNvPr id="1339" name="TextBox 1338">
            <a:extLst>
              <a:ext uri="{FF2B5EF4-FFF2-40B4-BE49-F238E27FC236}">
                <a16:creationId xmlns:a16="http://schemas.microsoft.com/office/drawing/2014/main" id="{FC0685E7-3D5F-D546-8907-BEF61B02A238}"/>
              </a:ext>
            </a:extLst>
          </p:cNvPr>
          <p:cNvSpPr txBox="1"/>
          <p:nvPr/>
        </p:nvSpPr>
        <p:spPr>
          <a:xfrm>
            <a:off x="8675778" y="4004354"/>
            <a:ext cx="1639019" cy="461665"/>
          </a:xfrm>
          <a:prstGeom prst="rect">
            <a:avLst/>
          </a:prstGeom>
          <a:noFill/>
        </p:spPr>
        <p:txBody>
          <a:bodyPr wrap="square" rtlCol="0">
            <a:spAutoFit/>
          </a:bodyPr>
          <a:lstStyle/>
          <a:p>
            <a:pPr algn="ctr"/>
            <a:r>
              <a:rPr lang="en-US" sz="2400" b="1" dirty="0">
                <a:solidFill>
                  <a:srgbClr val="FEC63D"/>
                </a:solidFill>
                <a:latin typeface="Arial" panose="020B0604020202020204" pitchFamily="34" charset="0"/>
                <a:cs typeface="Arial" panose="020B0604020202020204" pitchFamily="34" charset="0"/>
              </a:rPr>
              <a:t>risks</a:t>
            </a:r>
          </a:p>
        </p:txBody>
      </p:sp>
      <p:sp>
        <p:nvSpPr>
          <p:cNvPr id="1340" name="TextBox 1339">
            <a:extLst>
              <a:ext uri="{FF2B5EF4-FFF2-40B4-BE49-F238E27FC236}">
                <a16:creationId xmlns:a16="http://schemas.microsoft.com/office/drawing/2014/main" id="{23DD5B3C-8B9A-BE45-B348-D8B4B79AE135}"/>
              </a:ext>
            </a:extLst>
          </p:cNvPr>
          <p:cNvSpPr txBox="1"/>
          <p:nvPr/>
        </p:nvSpPr>
        <p:spPr>
          <a:xfrm>
            <a:off x="2031298" y="4317012"/>
            <a:ext cx="2299541" cy="369332"/>
          </a:xfrm>
          <a:prstGeom prst="rect">
            <a:avLst/>
          </a:prstGeom>
          <a:noFill/>
        </p:spPr>
        <p:txBody>
          <a:bodyPr wrap="square" rtlCol="0">
            <a:spAutoFit/>
          </a:bodyPr>
          <a:lstStyle/>
          <a:p>
            <a:pPr algn="ctr"/>
            <a:r>
              <a:rPr lang="es-ES_tradnl" i="1" dirty="0">
                <a:solidFill>
                  <a:srgbClr val="07B7CA"/>
                </a:solidFill>
                <a:latin typeface="Arial" panose="020B0604020202020204" pitchFamily="34" charset="0"/>
                <a:cs typeface="Arial" panose="020B0604020202020204" pitchFamily="34" charset="0"/>
              </a:rPr>
              <a:t>beneficios</a:t>
            </a:r>
          </a:p>
        </p:txBody>
      </p:sp>
      <p:sp>
        <p:nvSpPr>
          <p:cNvPr id="1341" name="TextBox 1340">
            <a:extLst>
              <a:ext uri="{FF2B5EF4-FFF2-40B4-BE49-F238E27FC236}">
                <a16:creationId xmlns:a16="http://schemas.microsoft.com/office/drawing/2014/main" id="{21DD676A-C794-A843-A9EC-5B5A8F36E7DB}"/>
              </a:ext>
            </a:extLst>
          </p:cNvPr>
          <p:cNvSpPr txBox="1"/>
          <p:nvPr/>
        </p:nvSpPr>
        <p:spPr>
          <a:xfrm>
            <a:off x="8675778" y="4301623"/>
            <a:ext cx="1639019" cy="400110"/>
          </a:xfrm>
          <a:prstGeom prst="rect">
            <a:avLst/>
          </a:prstGeom>
          <a:noFill/>
        </p:spPr>
        <p:txBody>
          <a:bodyPr wrap="square" rtlCol="0">
            <a:spAutoFit/>
          </a:bodyPr>
          <a:lstStyle/>
          <a:p>
            <a:pPr algn="ctr"/>
            <a:r>
              <a:rPr lang="es-ES_tradnl" sz="2000" i="1" dirty="0">
                <a:solidFill>
                  <a:srgbClr val="FEC63D"/>
                </a:solidFill>
                <a:latin typeface="Arial" panose="020B0604020202020204" pitchFamily="34" charset="0"/>
                <a:cs typeface="Arial" panose="020B0604020202020204" pitchFamily="34" charset="0"/>
              </a:rPr>
              <a:t>riesgos</a:t>
            </a:r>
          </a:p>
        </p:txBody>
      </p:sp>
    </p:spTree>
    <p:extLst>
      <p:ext uri="{BB962C8B-B14F-4D97-AF65-F5344CB8AC3E}">
        <p14:creationId xmlns:p14="http://schemas.microsoft.com/office/powerpoint/2010/main" val="16335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1338" grpId="0"/>
      <p:bldP spid="1339" grpId="0"/>
      <p:bldP spid="1340" grpId="0"/>
      <p:bldP spid="13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2F364E-8D2A-2142-B7D8-66DEDE1DB2BB}"/>
              </a:ext>
            </a:extLst>
          </p:cNvPr>
          <p:cNvSpPr/>
          <p:nvPr/>
        </p:nvSpPr>
        <p:spPr>
          <a:xfrm rot="10800000">
            <a:off x="0" y="-1"/>
            <a:ext cx="6360160" cy="6929120"/>
          </a:xfrm>
          <a:custGeom>
            <a:avLst/>
            <a:gdLst>
              <a:gd name="connsiteX0" fmla="*/ 1423686 w 6724891"/>
              <a:gd name="connsiteY0" fmla="*/ 23149 h 6921661"/>
              <a:gd name="connsiteX1" fmla="*/ 0 w 6724891"/>
              <a:gd name="connsiteY1" fmla="*/ 6921661 h 6921661"/>
              <a:gd name="connsiteX2" fmla="*/ 6724891 w 6724891"/>
              <a:gd name="connsiteY2" fmla="*/ 6921661 h 6921661"/>
              <a:gd name="connsiteX3" fmla="*/ 6724891 w 6724891"/>
              <a:gd name="connsiteY3" fmla="*/ 0 h 6921661"/>
              <a:gd name="connsiteX4" fmla="*/ 1423686 w 6724891"/>
              <a:gd name="connsiteY4" fmla="*/ 23149 h 6921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4891" h="6921661">
                <a:moveTo>
                  <a:pt x="1423686" y="23149"/>
                </a:moveTo>
                <a:lnTo>
                  <a:pt x="0" y="6921661"/>
                </a:lnTo>
                <a:lnTo>
                  <a:pt x="6724891" y="6921661"/>
                </a:lnTo>
                <a:lnTo>
                  <a:pt x="6724891" y="0"/>
                </a:lnTo>
                <a:lnTo>
                  <a:pt x="1423686" y="23149"/>
                </a:lnTo>
                <a:close/>
              </a:path>
            </a:pathLst>
          </a:custGeom>
          <a:solidFill>
            <a:srgbClr val="07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127273DC-6484-9144-B181-E943A3095195}"/>
              </a:ext>
            </a:extLst>
          </p:cNvPr>
          <p:cNvSpPr txBox="1">
            <a:spLocks/>
          </p:cNvSpPr>
          <p:nvPr/>
        </p:nvSpPr>
        <p:spPr>
          <a:xfrm>
            <a:off x="314334" y="137664"/>
            <a:ext cx="4701420" cy="97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r>
              <a:rPr lang="en-US" sz="2800" b="1" dirty="0">
                <a:solidFill>
                  <a:schemeClr val="bg1"/>
                </a:solidFill>
                <a:latin typeface="Arial" panose="020B0604020202020204" pitchFamily="34" charset="0"/>
                <a:cs typeface="Arial" panose="020B0604020202020204" pitchFamily="34" charset="0"/>
              </a:rPr>
              <a:t>If you got the J&amp;J vaccine:</a:t>
            </a:r>
          </a:p>
        </p:txBody>
      </p:sp>
      <p:sp>
        <p:nvSpPr>
          <p:cNvPr id="6" name="Rectangle 5">
            <a:extLst>
              <a:ext uri="{FF2B5EF4-FFF2-40B4-BE49-F238E27FC236}">
                <a16:creationId xmlns:a16="http://schemas.microsoft.com/office/drawing/2014/main" id="{FE19144D-B714-A848-A7D8-0637AD564915}"/>
              </a:ext>
            </a:extLst>
          </p:cNvPr>
          <p:cNvSpPr/>
          <p:nvPr/>
        </p:nvSpPr>
        <p:spPr>
          <a:xfrm>
            <a:off x="314334" y="1108114"/>
            <a:ext cx="4405585" cy="4524315"/>
          </a:xfrm>
          <a:prstGeom prst="rect">
            <a:avLst/>
          </a:prstGeom>
        </p:spPr>
        <p:txBody>
          <a:bodyPr wrap="square">
            <a:spAutoFit/>
          </a:bodyPr>
          <a:lstStyle/>
          <a:p>
            <a:pPr marL="57150"/>
            <a:r>
              <a:rPr lang="en-US" sz="2000" dirty="0">
                <a:solidFill>
                  <a:schemeClr val="bg1"/>
                </a:solidFill>
                <a:latin typeface="Arial" panose="020B0604020202020204" pitchFamily="34" charset="0"/>
                <a:cs typeface="Arial" panose="020B0604020202020204" pitchFamily="34" charset="0"/>
              </a:rPr>
              <a:t>Stay calm. The risk is very small, and the condition is treatable. </a:t>
            </a:r>
          </a:p>
          <a:p>
            <a:pPr marL="57150"/>
            <a:endParaRPr lang="en-US" sz="2000" b="1" dirty="0">
              <a:solidFill>
                <a:schemeClr val="bg1"/>
              </a:solidFill>
              <a:latin typeface="Arial" panose="020B0604020202020204" pitchFamily="34" charset="0"/>
              <a:cs typeface="Arial" panose="020B0604020202020204" pitchFamily="34" charset="0"/>
            </a:endParaRPr>
          </a:p>
          <a:p>
            <a:pPr marL="57150"/>
            <a:r>
              <a:rPr lang="en-US" sz="2000" b="1" dirty="0">
                <a:solidFill>
                  <a:schemeClr val="bg1"/>
                </a:solidFill>
                <a:latin typeface="Arial" panose="020B0604020202020204" pitchFamily="34" charset="0"/>
                <a:cs typeface="Arial" panose="020B0604020202020204" pitchFamily="34" charset="0"/>
              </a:rPr>
              <a:t>Watch out for the following signs for 3 weeks after getting the vaccine: </a:t>
            </a:r>
          </a:p>
          <a:p>
            <a:pPr marL="400050" indent="-342900">
              <a:spcBef>
                <a:spcPts val="600"/>
              </a:spcBef>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Severe headache</a:t>
            </a:r>
          </a:p>
          <a:p>
            <a:pPr marL="400050" indent="-342900">
              <a:spcBef>
                <a:spcPts val="600"/>
              </a:spcBef>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Backache</a:t>
            </a:r>
          </a:p>
          <a:p>
            <a:pPr marL="400050" indent="-342900">
              <a:spcBef>
                <a:spcPts val="600"/>
              </a:spcBef>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New neurologic symptoms</a:t>
            </a:r>
          </a:p>
          <a:p>
            <a:pPr marL="400050" indent="-342900">
              <a:spcBef>
                <a:spcPts val="600"/>
              </a:spcBef>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Severe abdominal pain</a:t>
            </a:r>
          </a:p>
          <a:p>
            <a:pPr marL="400050" indent="-342900">
              <a:spcBef>
                <a:spcPts val="600"/>
              </a:spcBef>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Leg pain or swelling</a:t>
            </a:r>
          </a:p>
          <a:p>
            <a:pPr marL="400050" indent="-342900">
              <a:spcBef>
                <a:spcPts val="600"/>
              </a:spcBef>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Tiny red spots on the skin</a:t>
            </a:r>
          </a:p>
          <a:p>
            <a:pPr marL="400050" indent="-342900">
              <a:spcBef>
                <a:spcPts val="600"/>
              </a:spcBef>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New or easy bruising</a:t>
            </a:r>
          </a:p>
          <a:p>
            <a:pPr marL="400050" indent="-342900">
              <a:spcBef>
                <a:spcPts val="600"/>
              </a:spcBef>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Shortness of breath</a:t>
            </a:r>
          </a:p>
        </p:txBody>
      </p:sp>
      <p:sp>
        <p:nvSpPr>
          <p:cNvPr id="14" name="Title 3">
            <a:extLst>
              <a:ext uri="{FF2B5EF4-FFF2-40B4-BE49-F238E27FC236}">
                <a16:creationId xmlns:a16="http://schemas.microsoft.com/office/drawing/2014/main" id="{93FF2854-8AFE-2E4B-ABC3-C9C281CF7862}"/>
              </a:ext>
            </a:extLst>
          </p:cNvPr>
          <p:cNvSpPr txBox="1">
            <a:spLocks/>
          </p:cNvSpPr>
          <p:nvPr/>
        </p:nvSpPr>
        <p:spPr>
          <a:xfrm>
            <a:off x="6674495" y="137664"/>
            <a:ext cx="4701420" cy="970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r>
              <a:rPr lang="es-ES_tradnl" sz="2800" i="1">
                <a:solidFill>
                  <a:srgbClr val="07B7CA"/>
                </a:solidFill>
                <a:latin typeface="Arial" panose="020B0604020202020204" pitchFamily="34" charset="0"/>
                <a:cs typeface="Arial" panose="020B0604020202020204" pitchFamily="34" charset="0"/>
              </a:rPr>
              <a:t>Si recibió la vacuna J&amp;J:</a:t>
            </a:r>
          </a:p>
        </p:txBody>
      </p:sp>
      <p:sp>
        <p:nvSpPr>
          <p:cNvPr id="15" name="Rectangle 14">
            <a:extLst>
              <a:ext uri="{FF2B5EF4-FFF2-40B4-BE49-F238E27FC236}">
                <a16:creationId xmlns:a16="http://schemas.microsoft.com/office/drawing/2014/main" id="{42694525-D360-A14C-A565-998238095F87}"/>
              </a:ext>
            </a:extLst>
          </p:cNvPr>
          <p:cNvSpPr/>
          <p:nvPr/>
        </p:nvSpPr>
        <p:spPr>
          <a:xfrm>
            <a:off x="6674495" y="1108114"/>
            <a:ext cx="4907905" cy="4524315"/>
          </a:xfrm>
          <a:prstGeom prst="rect">
            <a:avLst/>
          </a:prstGeom>
        </p:spPr>
        <p:txBody>
          <a:bodyPr wrap="square">
            <a:spAutoFit/>
          </a:bodyPr>
          <a:lstStyle/>
          <a:p>
            <a:pPr marL="57150"/>
            <a:r>
              <a:rPr lang="es-ES_tradnl" sz="2000" i="1" dirty="0">
                <a:solidFill>
                  <a:srgbClr val="07B7CA"/>
                </a:solidFill>
                <a:latin typeface="Arial" panose="020B0604020202020204" pitchFamily="34" charset="0"/>
                <a:cs typeface="Arial" panose="020B0604020202020204" pitchFamily="34" charset="0"/>
              </a:rPr>
              <a:t>Mantenga la calma. El riesgo es muy pequeño y la afección se puede tratar.</a:t>
            </a:r>
          </a:p>
          <a:p>
            <a:pPr marL="57150"/>
            <a:endParaRPr lang="es-ES_tradnl" sz="2000" i="1" dirty="0">
              <a:solidFill>
                <a:srgbClr val="07B7CA"/>
              </a:solidFill>
              <a:latin typeface="Arial" panose="020B0604020202020204" pitchFamily="34" charset="0"/>
              <a:cs typeface="Arial" panose="020B0604020202020204" pitchFamily="34" charset="0"/>
            </a:endParaRPr>
          </a:p>
          <a:p>
            <a:pPr marL="57150"/>
            <a:r>
              <a:rPr lang="es-ES_tradnl" sz="2000" b="1" i="1" dirty="0">
                <a:solidFill>
                  <a:srgbClr val="07B7CA"/>
                </a:solidFill>
                <a:latin typeface="Arial" panose="020B0604020202020204" pitchFamily="34" charset="0"/>
                <a:cs typeface="Arial" panose="020B0604020202020204" pitchFamily="34" charset="0"/>
              </a:rPr>
              <a:t>Prestar atención a los siguientes signos durante las 3 semanas después de recibir la vacuna:</a:t>
            </a:r>
          </a:p>
          <a:p>
            <a:pPr marL="400050" indent="-342900">
              <a:spcBef>
                <a:spcPts val="600"/>
              </a:spcBef>
              <a:buFont typeface="Arial" panose="020B0604020202020204" pitchFamily="34" charset="0"/>
              <a:buChar char="•"/>
            </a:pPr>
            <a:r>
              <a:rPr lang="es-ES_tradnl" sz="1600" i="1" dirty="0">
                <a:solidFill>
                  <a:srgbClr val="07B7CA"/>
                </a:solidFill>
                <a:latin typeface="Arial" panose="020B0604020202020204" pitchFamily="34" charset="0"/>
                <a:cs typeface="Arial" panose="020B0604020202020204" pitchFamily="34" charset="0"/>
              </a:rPr>
              <a:t>Dolor de cabeza intenso</a:t>
            </a:r>
          </a:p>
          <a:p>
            <a:pPr marL="400050" indent="-342900">
              <a:spcBef>
                <a:spcPts val="600"/>
              </a:spcBef>
              <a:buFont typeface="Arial" panose="020B0604020202020204" pitchFamily="34" charset="0"/>
              <a:buChar char="•"/>
            </a:pPr>
            <a:r>
              <a:rPr lang="es-ES_tradnl" sz="1600" i="1" dirty="0">
                <a:solidFill>
                  <a:srgbClr val="07B7CA"/>
                </a:solidFill>
                <a:latin typeface="Arial" panose="020B0604020202020204" pitchFamily="34" charset="0"/>
                <a:cs typeface="Arial" panose="020B0604020202020204" pitchFamily="34" charset="0"/>
              </a:rPr>
              <a:t>Dolor de espalda</a:t>
            </a:r>
          </a:p>
          <a:p>
            <a:pPr marL="400050" indent="-342900">
              <a:spcBef>
                <a:spcPts val="600"/>
              </a:spcBef>
              <a:buFont typeface="Arial" panose="020B0604020202020204" pitchFamily="34" charset="0"/>
              <a:buChar char="•"/>
            </a:pPr>
            <a:r>
              <a:rPr lang="es-ES_tradnl" sz="1600" i="1" dirty="0">
                <a:solidFill>
                  <a:srgbClr val="07B7CA"/>
                </a:solidFill>
                <a:latin typeface="Arial" panose="020B0604020202020204" pitchFamily="34" charset="0"/>
                <a:cs typeface="Arial" panose="020B0604020202020204" pitchFamily="34" charset="0"/>
              </a:rPr>
              <a:t>Nuevos síntomas neurológicos</a:t>
            </a:r>
          </a:p>
          <a:p>
            <a:pPr marL="400050" indent="-342900">
              <a:spcBef>
                <a:spcPts val="600"/>
              </a:spcBef>
              <a:buFont typeface="Arial" panose="020B0604020202020204" pitchFamily="34" charset="0"/>
              <a:buChar char="•"/>
            </a:pPr>
            <a:r>
              <a:rPr lang="es-ES_tradnl" sz="1600" i="1" dirty="0">
                <a:solidFill>
                  <a:srgbClr val="07B7CA"/>
                </a:solidFill>
                <a:latin typeface="Arial" panose="020B0604020202020204" pitchFamily="34" charset="0"/>
                <a:cs typeface="Arial" panose="020B0604020202020204" pitchFamily="34" charset="0"/>
              </a:rPr>
              <a:t>Dolor abdominal severo</a:t>
            </a:r>
          </a:p>
          <a:p>
            <a:pPr marL="400050" indent="-342900">
              <a:spcBef>
                <a:spcPts val="600"/>
              </a:spcBef>
              <a:buFont typeface="Arial" panose="020B0604020202020204" pitchFamily="34" charset="0"/>
              <a:buChar char="•"/>
            </a:pPr>
            <a:r>
              <a:rPr lang="es-ES_tradnl" sz="1600" i="1" dirty="0">
                <a:solidFill>
                  <a:srgbClr val="07B7CA"/>
                </a:solidFill>
                <a:latin typeface="Arial" panose="020B0604020202020204" pitchFamily="34" charset="0"/>
                <a:cs typeface="Arial" panose="020B0604020202020204" pitchFamily="34" charset="0"/>
              </a:rPr>
              <a:t>Dolor o hinchazón en las piernas</a:t>
            </a:r>
          </a:p>
          <a:p>
            <a:pPr marL="400050" indent="-342900">
              <a:spcBef>
                <a:spcPts val="600"/>
              </a:spcBef>
              <a:buFont typeface="Arial" panose="020B0604020202020204" pitchFamily="34" charset="0"/>
              <a:buChar char="•"/>
            </a:pPr>
            <a:r>
              <a:rPr lang="es-ES_tradnl" sz="1600" i="1" dirty="0">
                <a:solidFill>
                  <a:srgbClr val="07B7CA"/>
                </a:solidFill>
                <a:latin typeface="Arial" panose="020B0604020202020204" pitchFamily="34" charset="0"/>
                <a:cs typeface="Arial" panose="020B0604020202020204" pitchFamily="34" charset="0"/>
              </a:rPr>
              <a:t>Pequeñas manchas rojas en la piel.</a:t>
            </a:r>
          </a:p>
          <a:p>
            <a:pPr marL="400050" indent="-342900">
              <a:spcBef>
                <a:spcPts val="600"/>
              </a:spcBef>
              <a:buFont typeface="Arial" panose="020B0604020202020204" pitchFamily="34" charset="0"/>
              <a:buChar char="•"/>
            </a:pPr>
            <a:r>
              <a:rPr lang="es-ES_tradnl" sz="1600" i="1" dirty="0">
                <a:solidFill>
                  <a:srgbClr val="07B7CA"/>
                </a:solidFill>
                <a:latin typeface="Arial" panose="020B0604020202020204" pitchFamily="34" charset="0"/>
                <a:cs typeface="Arial" panose="020B0604020202020204" pitchFamily="34" charset="0"/>
              </a:rPr>
              <a:t>Moretones nuevos o fáciles</a:t>
            </a:r>
          </a:p>
          <a:p>
            <a:pPr marL="400050" indent="-342900">
              <a:spcBef>
                <a:spcPts val="600"/>
              </a:spcBef>
              <a:buFont typeface="Arial" panose="020B0604020202020204" pitchFamily="34" charset="0"/>
              <a:buChar char="•"/>
            </a:pPr>
            <a:r>
              <a:rPr lang="es-ES_tradnl" sz="1600" i="1" dirty="0">
                <a:solidFill>
                  <a:srgbClr val="07B7CA"/>
                </a:solidFill>
                <a:latin typeface="Arial" panose="020B0604020202020204" pitchFamily="34" charset="0"/>
                <a:cs typeface="Arial" panose="020B0604020202020204" pitchFamily="34" charset="0"/>
              </a:rPr>
              <a:t>Dificultad para respirar</a:t>
            </a:r>
            <a:endParaRPr lang="es-ES_tradnl" sz="1200" i="1" dirty="0">
              <a:solidFill>
                <a:srgbClr val="07B7CA"/>
              </a:solidFill>
              <a:latin typeface="Arial" panose="020B0604020202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251163AC-9791-FF4F-9F44-75EC456D9796}"/>
              </a:ext>
            </a:extLst>
          </p:cNvPr>
          <p:cNvSpPr/>
          <p:nvPr/>
        </p:nvSpPr>
        <p:spPr>
          <a:xfrm>
            <a:off x="5015754" y="3698240"/>
            <a:ext cx="684006" cy="284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mask&#10;&#10;Description automatically generated">
            <a:extLst>
              <a:ext uri="{FF2B5EF4-FFF2-40B4-BE49-F238E27FC236}">
                <a16:creationId xmlns:a16="http://schemas.microsoft.com/office/drawing/2014/main" id="{0E76B3DE-5D20-1648-861B-46B2DB0CA990}"/>
              </a:ext>
            </a:extLst>
          </p:cNvPr>
          <p:cNvPicPr>
            <a:picLocks noChangeAspect="1"/>
          </p:cNvPicPr>
          <p:nvPr/>
        </p:nvPicPr>
        <p:blipFill>
          <a:blip r:embed="rId3"/>
          <a:stretch>
            <a:fillRect/>
          </a:stretch>
        </p:blipFill>
        <p:spPr>
          <a:xfrm>
            <a:off x="3562101" y="2577383"/>
            <a:ext cx="3910810" cy="5015251"/>
          </a:xfrm>
          <a:prstGeom prst="rect">
            <a:avLst/>
          </a:prstGeom>
        </p:spPr>
      </p:pic>
    </p:spTree>
    <p:extLst>
      <p:ext uri="{BB962C8B-B14F-4D97-AF65-F5344CB8AC3E}">
        <p14:creationId xmlns:p14="http://schemas.microsoft.com/office/powerpoint/2010/main" val="2149679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7" y="1183867"/>
            <a:ext cx="81247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There has been a lot in the news about that. Some people had a rare but serious type of blood clot combined with low blood platelets after getting the Johnson &amp; Johnson vaccine. </a:t>
            </a: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505279"/>
            <a:ext cx="79993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I was recently in a training that talked about what happened and what’s going on. </a:t>
            </a: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8" y="3716229"/>
            <a:ext cx="90503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Investigators are looking into it. It’s serious but also extremely rare. When health experts ran the numbers, they found that even with the rare of chance of this condition, you’re still way more likely to be hospitalized or die if you get COVID. </a:t>
            </a: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6" y="5361855"/>
            <a:ext cx="91824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That said, if you’re still not comfortable, you could always try to get a different COVID vaccine like the ones from Pfizer and </a:t>
            </a:r>
            <a:r>
              <a:rPr kumimoji="0" lang="en-US" sz="1800" b="0" i="0" u="none" strike="noStrike" kern="1200" cap="none" spc="0" normalizeH="0" baseline="0" noProof="0" dirty="0" err="1">
                <a:ln>
                  <a:noFill/>
                </a:ln>
                <a:solidFill>
                  <a:srgbClr val="135D76"/>
                </a:solidFill>
                <a:effectLst/>
                <a:uLnTx/>
                <a:uFillTx/>
                <a:latin typeface="Arial" panose="020B0604020202020204" pitchFamily="34" charset="0"/>
                <a:ea typeface="+mn-ea"/>
                <a:cs typeface="Arial" panose="020B0604020202020204" pitchFamily="34" charset="0"/>
              </a:rPr>
              <a:t>Moderna</a:t>
            </a: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 </a:t>
            </a:r>
            <a:r>
              <a:rPr lang="en-US" dirty="0">
                <a:solidFill>
                  <a:srgbClr val="135D76"/>
                </a:solidFill>
                <a:latin typeface="Arial" panose="020B0604020202020204" pitchFamily="34" charset="0"/>
                <a:cs typeface="Arial" panose="020B0604020202020204" pitchFamily="34" charset="0"/>
              </a:rPr>
              <a:t>This</a:t>
            </a: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 issue </a:t>
            </a:r>
            <a:r>
              <a:rPr kumimoji="0" lang="en-US" sz="1800" b="0" i="0" u="none" strike="noStrike" kern="1200" cap="none" spc="0" normalizeH="0" baseline="0" noProof="0" dirty="0" err="1">
                <a:ln>
                  <a:noFill/>
                </a:ln>
                <a:solidFill>
                  <a:srgbClr val="135D76"/>
                </a:solidFill>
                <a:effectLst/>
                <a:uLnTx/>
                <a:uFillTx/>
                <a:latin typeface="Arial" panose="020B0604020202020204" pitchFamily="34" charset="0"/>
                <a:ea typeface="+mn-ea"/>
                <a:cs typeface="Arial" panose="020B0604020202020204" pitchFamily="34" charset="0"/>
              </a:rPr>
              <a:t>hasn</a:t>
            </a:r>
            <a:r>
              <a:rPr lang="en-US" dirty="0">
                <a:solidFill>
                  <a:srgbClr val="135D76"/>
                </a:solidFill>
                <a:latin typeface="Arial" panose="020B0604020202020204" pitchFamily="34" charset="0"/>
                <a:cs typeface="Arial" panose="020B0604020202020204" pitchFamily="34" charset="0"/>
              </a:rPr>
              <a:t>’t been seen</a:t>
            </a: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 in people who got those vaccines. The </a:t>
            </a:r>
            <a:r>
              <a:rPr lang="en-US" dirty="0">
                <a:solidFill>
                  <a:srgbClr val="135D76"/>
                </a:solidFill>
                <a:latin typeface="Arial" panose="020B0604020202020204" pitchFamily="34" charset="0"/>
                <a:cs typeface="Arial" panose="020B0604020202020204" pitchFamily="34" charset="0"/>
              </a:rPr>
              <a:t>Call for Health line could help you find out which sites carry which vaccines. Would you like me to call with you?  </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corroborate</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242617" y="3240952"/>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about me</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science</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explain</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7" y="294623"/>
            <a:ext cx="9674461" cy="461665"/>
          </a:xfrm>
          <a:prstGeom prst="rect">
            <a:avLst/>
          </a:prstGeom>
          <a:noFill/>
        </p:spPr>
        <p:txBody>
          <a:bodyPr wrap="square" rtlCol="0">
            <a:spAutoFit/>
          </a:bodyPr>
          <a:lstStyle/>
          <a:p>
            <a:pPr lvl="0"/>
            <a:r>
              <a:rPr lang="en-US" sz="2400" b="1" dirty="0">
                <a:solidFill>
                  <a:srgbClr val="135D76"/>
                </a:solidFill>
                <a:latin typeface="Arial" panose="020B0604020202020204" pitchFamily="34" charset="0"/>
                <a:cs typeface="Arial" panose="020B0604020202020204" pitchFamily="34" charset="0"/>
              </a:rPr>
              <a:t>“Is it true the Johnson &amp; Johnson vaccine causes blood clots?”</a:t>
            </a:r>
          </a:p>
        </p:txBody>
      </p:sp>
    </p:spTree>
    <p:extLst>
      <p:ext uri="{BB962C8B-B14F-4D97-AF65-F5344CB8AC3E}">
        <p14:creationId xmlns:p14="http://schemas.microsoft.com/office/powerpoint/2010/main" val="234182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38CB-7818-7A40-8594-F2015970B29A}"/>
              </a:ext>
            </a:extLst>
          </p:cNvPr>
          <p:cNvSpPr>
            <a:spLocks noGrp="1"/>
          </p:cNvSpPr>
          <p:nvPr>
            <p:ph type="title"/>
          </p:nvPr>
        </p:nvSpPr>
        <p:spPr>
          <a:xfrm>
            <a:off x="3661938" y="5067953"/>
            <a:ext cx="4613476" cy="544794"/>
          </a:xfrm>
        </p:spPr>
        <p:txBody>
          <a:bodyPr>
            <a:normAutofit/>
          </a:bodyPr>
          <a:lstStyle/>
          <a:p>
            <a:r>
              <a:rPr lang="en-US" sz="2800" dirty="0">
                <a:solidFill>
                  <a:srgbClr val="135D76"/>
                </a:solidFill>
              </a:rPr>
              <a:t>Robyn Correll, MPH, CHWI </a:t>
            </a:r>
          </a:p>
        </p:txBody>
      </p:sp>
      <p:pic>
        <p:nvPicPr>
          <p:cNvPr id="5" name="Picture 4" descr="A person smiling for the camera&#10;&#10;Description automatically generated with low confidence">
            <a:extLst>
              <a:ext uri="{FF2B5EF4-FFF2-40B4-BE49-F238E27FC236}">
                <a16:creationId xmlns:a16="http://schemas.microsoft.com/office/drawing/2014/main" id="{6B07EA56-CB31-D740-8181-85633F0EDB39}"/>
              </a:ext>
            </a:extLst>
          </p:cNvPr>
          <p:cNvPicPr>
            <a:picLocks noChangeAspect="1"/>
          </p:cNvPicPr>
          <p:nvPr/>
        </p:nvPicPr>
        <p:blipFill rotWithShape="1">
          <a:blip r:embed="rId3"/>
          <a:srcRect l="2855" t="7733" r="157" b="3273"/>
          <a:stretch/>
        </p:blipFill>
        <p:spPr>
          <a:xfrm>
            <a:off x="2708474" y="988499"/>
            <a:ext cx="6520405" cy="3988614"/>
          </a:xfrm>
          <a:prstGeom prst="rect">
            <a:avLst/>
          </a:prstGeom>
        </p:spPr>
      </p:pic>
    </p:spTree>
    <p:extLst>
      <p:ext uri="{BB962C8B-B14F-4D97-AF65-F5344CB8AC3E}">
        <p14:creationId xmlns:p14="http://schemas.microsoft.com/office/powerpoint/2010/main" val="2525654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6" y="1183867"/>
            <a:ext cx="9041713" cy="923330"/>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Ha habido muchas noticias sobre eso. Algunas personas tuvieron un tipo de coágulo sanguíneo poco común pero grave combinado con niveles bajos de plaquetas después de recibir la vacuna Johnson &amp; Johnson.</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505279"/>
            <a:ext cx="9041714" cy="646331"/>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Recientemente estuve en una capacitación que habló sobre lo que pasó y lo que está sucediendo.</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7" y="3716229"/>
            <a:ext cx="9143315" cy="1200329"/>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Se está investigando. La condición es seria pero también extremadamente raro. Cuando los expertos en salud calcularon los números, descubrieron que incluso con la rara posibilidad de padecer esta afección, es mucho más probable que uno se hospitalicen o muera si contrae COVID.</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7" y="5361855"/>
            <a:ext cx="9041712" cy="1200329"/>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Pero si aún no se siente cómodo, siempre puede obtener otro tipo de vacuna COVID como las de Pfizer y Moderna. Este problema no se ha observado en personas que recibieron esas vacunas. La línea Una Voz Para la Salud podría ayudarle a averiguar qué sitios tienen qué vacunas. ¿Quiere llamarlo conmigo?</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corroborar</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137152" y="3240952"/>
            <a:ext cx="11301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acerca de mí</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ciencia</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explicar</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7" y="294623"/>
            <a:ext cx="10380518" cy="461665"/>
          </a:xfrm>
          <a:prstGeom prst="rect">
            <a:avLst/>
          </a:prstGeom>
          <a:noFill/>
        </p:spPr>
        <p:txBody>
          <a:bodyPr wrap="square" rtlCol="0">
            <a:spAutoFit/>
          </a:bodyPr>
          <a:lstStyle/>
          <a:p>
            <a:pPr lvl="0"/>
            <a:r>
              <a:rPr lang="es-ES_tradnl" sz="2400" i="1" dirty="0">
                <a:solidFill>
                  <a:srgbClr val="07B7CA"/>
                </a:solidFill>
                <a:latin typeface="Arial" panose="020B0604020202020204" pitchFamily="34" charset="0"/>
                <a:cs typeface="Arial" panose="020B0604020202020204" pitchFamily="34" charset="0"/>
              </a:rPr>
              <a:t>"¿Es cierto que la vacuna Johnson &amp; Johnson causa coágulos de sangre?"</a:t>
            </a:r>
            <a:endParaRPr kumimoji="0" lang="es-ES_tradnl" sz="2400" b="0" i="1" u="none" strike="noStrike" kern="1200" cap="none" spc="0" normalizeH="0" baseline="0" noProof="0" dirty="0">
              <a:ln>
                <a:noFill/>
              </a:ln>
              <a:solidFill>
                <a:srgbClr val="07B7C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38802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FEF9CE5-CD2D-194D-B9B3-1B40887E92A7}"/>
              </a:ext>
            </a:extLst>
          </p:cNvPr>
          <p:cNvSpPr txBox="1"/>
          <p:nvPr/>
        </p:nvSpPr>
        <p:spPr>
          <a:xfrm>
            <a:off x="1377387" y="2739265"/>
            <a:ext cx="9676435" cy="646331"/>
          </a:xfrm>
          <a:prstGeom prst="rect">
            <a:avLst/>
          </a:prstGeom>
          <a:noFill/>
        </p:spPr>
        <p:txBody>
          <a:bodyPr wrap="square" rtlCol="0">
            <a:spAutoFit/>
          </a:bodyPr>
          <a:lstStyle/>
          <a:p>
            <a:pPr lvl="0" algn="ctr"/>
            <a:r>
              <a:rPr lang="en-US" sz="3600" b="1" dirty="0">
                <a:solidFill>
                  <a:srgbClr val="135D76"/>
                </a:solidFill>
                <a:latin typeface="Arial" panose="020B0604020202020204" pitchFamily="34" charset="0"/>
                <a:cs typeface="Arial" panose="020B0604020202020204" pitchFamily="34" charset="0"/>
              </a:rPr>
              <a:t>“I’m scared it will make me infertile.” </a:t>
            </a:r>
            <a:endParaRPr kumimoji="0" lang="en-US" sz="3600" b="1"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D8BBD0C9-CDD6-2744-ADF9-66D621ED5181}"/>
              </a:ext>
            </a:extLst>
          </p:cNvPr>
          <p:cNvSpPr txBox="1"/>
          <p:nvPr/>
        </p:nvSpPr>
        <p:spPr>
          <a:xfrm>
            <a:off x="1377387" y="3385596"/>
            <a:ext cx="9676435" cy="1200329"/>
          </a:xfrm>
          <a:prstGeom prst="rect">
            <a:avLst/>
          </a:prstGeom>
          <a:noFill/>
        </p:spPr>
        <p:txBody>
          <a:bodyPr wrap="square" rtlCol="0">
            <a:spAutoFit/>
          </a:bodyPr>
          <a:lstStyle/>
          <a:p>
            <a:pPr algn="ctr"/>
            <a:r>
              <a:rPr lang="es-ES_tradnl" sz="3600" i="1" dirty="0">
                <a:solidFill>
                  <a:srgbClr val="07B7CA"/>
                </a:solidFill>
                <a:latin typeface="Arial" panose="020B0604020202020204" pitchFamily="34" charset="0"/>
                <a:cs typeface="Arial" panose="020B0604020202020204" pitchFamily="34" charset="0"/>
              </a:rPr>
              <a:t>"Tengo miedo de que me haga infértil".</a:t>
            </a:r>
          </a:p>
          <a:p>
            <a:pPr lvl="0" algn="ctr"/>
            <a:endParaRPr kumimoji="0" lang="es-ES_tradnl" sz="3600" b="0" i="1" u="none" strike="noStrike" kern="1200" cap="none" spc="0" normalizeH="0" baseline="0" dirty="0">
              <a:ln>
                <a:noFill/>
              </a:ln>
              <a:solidFill>
                <a:srgbClr val="07B7C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5003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7" y="1183867"/>
            <a:ext cx="81247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I’ve seen a lot of posts about that on social media, and I can </a:t>
            </a:r>
            <a:r>
              <a:rPr kumimoji="0" lang="en-US" sz="1800" b="0" i="0" u="none" strike="noStrike" kern="1200" cap="none" spc="0" normalizeH="0" baseline="0" noProof="0" dirty="0" err="1">
                <a:ln>
                  <a:noFill/>
                </a:ln>
                <a:solidFill>
                  <a:srgbClr val="135D76"/>
                </a:solidFill>
                <a:effectLst/>
                <a:uLnTx/>
                <a:uFillTx/>
                <a:latin typeface="Arial" panose="020B0604020202020204" pitchFamily="34" charset="0"/>
                <a:ea typeface="+mn-ea"/>
                <a:cs typeface="Arial" panose="020B0604020202020204" pitchFamily="34" charset="0"/>
              </a:rPr>
              <a:t>underst</a:t>
            </a:r>
            <a:r>
              <a:rPr lang="en-US" dirty="0">
                <a:solidFill>
                  <a:srgbClr val="135D76"/>
                </a:solidFill>
                <a:latin typeface="Arial" panose="020B0604020202020204" pitchFamily="34" charset="0"/>
                <a:cs typeface="Arial" panose="020B0604020202020204" pitchFamily="34" charset="0"/>
              </a:rPr>
              <a:t>and why you’re concerned. </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505279"/>
            <a:ext cx="79993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I was too, so I tried to find out everything I could about how </a:t>
            </a:r>
            <a:r>
              <a:rPr kumimoji="0" lang="en-US" sz="1800" b="0" i="0" u="none" strike="noStrike" kern="1200" cap="none" spc="0" normalizeH="0" baseline="0" noProof="0" dirty="0" err="1">
                <a:ln>
                  <a:noFill/>
                </a:ln>
                <a:solidFill>
                  <a:srgbClr val="135D76"/>
                </a:solidFill>
                <a:effectLst/>
                <a:uLnTx/>
                <a:uFillTx/>
                <a:latin typeface="Arial" panose="020B0604020202020204" pitchFamily="34" charset="0"/>
                <a:ea typeface="+mn-ea"/>
                <a:cs typeface="Arial" panose="020B0604020202020204" pitchFamily="34" charset="0"/>
              </a:rPr>
              <a:t>th</a:t>
            </a:r>
            <a:r>
              <a:rPr lang="en-US" dirty="0">
                <a:solidFill>
                  <a:srgbClr val="135D76"/>
                </a:solidFill>
                <a:latin typeface="Arial" panose="020B0604020202020204" pitchFamily="34" charset="0"/>
                <a:cs typeface="Arial" panose="020B0604020202020204" pitchFamily="34" charset="0"/>
              </a:rPr>
              <a:t>e COVID vaccines work and what the research has shown so far. </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8" y="3352232"/>
            <a:ext cx="8918252" cy="2031325"/>
          </a:xfrm>
          <a:prstGeom prst="rect">
            <a:avLst/>
          </a:prstGeom>
          <a:noFill/>
        </p:spPr>
        <p:txBody>
          <a:bodyPr wrap="square" rtlCol="0">
            <a:spAutoFit/>
          </a:bodyPr>
          <a:lstStyle/>
          <a:p>
            <a:pPr lvl="0"/>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And there isn’t any evidence that vaccines — any vaccines — affect fertility. The reason some people think that is because the spike proteins around the virus are similar in some ways </a:t>
            </a:r>
            <a:r>
              <a:rPr lang="en-US" dirty="0">
                <a:solidFill>
                  <a:srgbClr val="135D76"/>
                </a:solidFill>
                <a:latin typeface="Arial" panose="020B0604020202020204" pitchFamily="34" charset="0"/>
                <a:cs typeface="Arial" panose="020B0604020202020204" pitchFamily="34" charset="0"/>
              </a:rPr>
              <a:t>to proteins on the placenta where a baby develops during pregnancy. </a:t>
            </a: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So they’re worried that if our bodies learn to attack the COVID virus, then it will attack those placental proteins and lead to infertility. But our bodies are smarter than that and can tell the difference. </a:t>
            </a:r>
            <a:r>
              <a:rPr lang="en-US" dirty="0">
                <a:solidFill>
                  <a:srgbClr val="135D76"/>
                </a:solidFill>
                <a:latin typeface="Arial" panose="020B0604020202020204" pitchFamily="34" charset="0"/>
                <a:cs typeface="Arial" panose="020B0604020202020204" pitchFamily="34" charset="0"/>
              </a:rPr>
              <a:t>Many people have gotten vaccinated during pregnancy now and have gone on to have healthy babies. </a:t>
            </a: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 </a:t>
            </a: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6" y="5531029"/>
            <a:ext cx="830222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Some people put out these messages because they want to scare others away from getting vaccinated. But all the research so far continue to show that the vaccines don’t affect fertility. What they </a:t>
            </a:r>
            <a:r>
              <a:rPr kumimoji="0" lang="en-US"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can</a:t>
            </a: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 do is protect you from COVID.</a:t>
            </a: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51010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531029"/>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corroborate</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242617" y="3240952"/>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about me</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science</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328409"/>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explain</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9041714" cy="461665"/>
          </a:xfrm>
          <a:prstGeom prst="rect">
            <a:avLst/>
          </a:prstGeom>
          <a:noFill/>
        </p:spPr>
        <p:txBody>
          <a:bodyPr wrap="square" rtlCol="0">
            <a:spAutoFit/>
          </a:bodyPr>
          <a:lstStyle/>
          <a:p>
            <a:pPr lvl="0"/>
            <a:r>
              <a:rPr lang="en-US" sz="2400" b="1" dirty="0">
                <a:solidFill>
                  <a:srgbClr val="135D76"/>
                </a:solidFill>
                <a:latin typeface="Arial" panose="020B0604020202020204" pitchFamily="34" charset="0"/>
                <a:cs typeface="Arial" panose="020B0604020202020204" pitchFamily="34" charset="0"/>
              </a:rPr>
              <a:t>“I’m scared it will make me infertile.” </a:t>
            </a:r>
          </a:p>
        </p:txBody>
      </p:sp>
    </p:spTree>
    <p:extLst>
      <p:ext uri="{BB962C8B-B14F-4D97-AF65-F5344CB8AC3E}">
        <p14:creationId xmlns:p14="http://schemas.microsoft.com/office/powerpoint/2010/main" val="28745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6" y="1183867"/>
            <a:ext cx="9041713" cy="646331"/>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He visto muchas publicaciones sobre eso en las redes sociales y puedo entender por qué le preocupa.</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370623"/>
            <a:ext cx="9041714" cy="646331"/>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Me preocupó también, así que traté de averiguar todo lo que pude sobre cómo funcionan las vacunas COVID y qué ha demostrado las investigaciones hasta ahora.</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6" y="3240952"/>
            <a:ext cx="9143315" cy="2031325"/>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Y no hay ninguna evidencia de que las vacunas, cualquier vacuna, afecten la fertilidad. La razón por la que algunas personas piensan eso es porque las proteínas de pico alrededor del virus son similares a las proteínas de la placenta donde se desarrolla el bebé durante el embarazo. Por eso les preocupa que si nuestros cuerpos aprenden a atacar el virus COVID, atacará esas proteínas placentarias y conducirá a la infertilidad. Pero nuestros cuerpos son más inteligentes que eso y pueden notar la diferencia. Muchas personas se han vacunado durante el embarazo y ahora tienen bebés sanos.</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44CB192-DAA4-514D-AAD2-0FBCD17C820C}"/>
              </a:ext>
            </a:extLst>
          </p:cNvPr>
          <p:cNvSpPr txBox="1"/>
          <p:nvPr/>
        </p:nvSpPr>
        <p:spPr>
          <a:xfrm>
            <a:off x="2267345" y="5493650"/>
            <a:ext cx="9041712" cy="923330"/>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Algunas personas envían estos mensajes porque quieren asustar a otros para que no se vacunen. Pero todas las investigaciones hasta ahora continúan mostrando que las vacunas no afectan la fertilidad. Lo que pueden hacer es protegerle contra el COVID.</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corroborar</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137152" y="3240952"/>
            <a:ext cx="11301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acerca de mí</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ciencia</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explicar</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9041714" cy="461665"/>
          </a:xfrm>
          <a:prstGeom prst="rect">
            <a:avLst/>
          </a:prstGeom>
          <a:noFill/>
        </p:spPr>
        <p:txBody>
          <a:bodyPr wrap="square" rtlCol="0">
            <a:spAutoFit/>
          </a:bodyPr>
          <a:lstStyle/>
          <a:p>
            <a:pPr lvl="0"/>
            <a:r>
              <a:rPr lang="es-ES_tradnl" sz="2400" i="1" dirty="0">
                <a:solidFill>
                  <a:srgbClr val="07B7CA"/>
                </a:solidFill>
                <a:latin typeface="Arial" panose="020B0604020202020204" pitchFamily="34" charset="0"/>
                <a:cs typeface="Arial" panose="020B0604020202020204" pitchFamily="34" charset="0"/>
              </a:rPr>
              <a:t>"Tengo miedo de que me haga infértil".</a:t>
            </a:r>
            <a:endParaRPr kumimoji="0" lang="es-ES_tradnl" sz="2400" b="0" i="1" u="none" strike="noStrike" kern="1200" cap="none" spc="0" normalizeH="0" baseline="0" noProof="0" dirty="0">
              <a:ln>
                <a:noFill/>
              </a:ln>
              <a:solidFill>
                <a:srgbClr val="07B7C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1733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FEF9CE5-CD2D-194D-B9B3-1B40887E92A7}"/>
              </a:ext>
            </a:extLst>
          </p:cNvPr>
          <p:cNvSpPr txBox="1"/>
          <p:nvPr/>
        </p:nvSpPr>
        <p:spPr>
          <a:xfrm>
            <a:off x="1979013" y="2175976"/>
            <a:ext cx="8233973" cy="1200329"/>
          </a:xfrm>
          <a:prstGeom prst="rect">
            <a:avLst/>
          </a:prstGeom>
          <a:noFill/>
        </p:spPr>
        <p:txBody>
          <a:bodyPr wrap="square" rtlCol="0">
            <a:spAutoFit/>
          </a:bodyPr>
          <a:lstStyle/>
          <a:p>
            <a:pPr lvl="0" algn="ctr"/>
            <a:r>
              <a:rPr kumimoji="0" lang="en-US" sz="3600" b="1"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“How can we determine which vaccine to choose?”</a:t>
            </a:r>
          </a:p>
        </p:txBody>
      </p:sp>
      <p:sp>
        <p:nvSpPr>
          <p:cNvPr id="8" name="TextBox 7">
            <a:extLst>
              <a:ext uri="{FF2B5EF4-FFF2-40B4-BE49-F238E27FC236}">
                <a16:creationId xmlns:a16="http://schemas.microsoft.com/office/drawing/2014/main" id="{D8BBD0C9-CDD6-2744-ADF9-66D621ED5181}"/>
              </a:ext>
            </a:extLst>
          </p:cNvPr>
          <p:cNvSpPr txBox="1"/>
          <p:nvPr/>
        </p:nvSpPr>
        <p:spPr>
          <a:xfrm>
            <a:off x="2139387" y="3376305"/>
            <a:ext cx="7522773" cy="1200329"/>
          </a:xfrm>
          <a:prstGeom prst="rect">
            <a:avLst/>
          </a:prstGeom>
          <a:noFill/>
        </p:spPr>
        <p:txBody>
          <a:bodyPr wrap="square" rtlCol="0">
            <a:spAutoFit/>
          </a:bodyPr>
          <a:lstStyle/>
          <a:p>
            <a:pPr lvl="0" algn="ctr"/>
            <a:r>
              <a:rPr lang="es-ES_tradnl" sz="3600" i="1" dirty="0">
                <a:solidFill>
                  <a:srgbClr val="07B7CA"/>
                </a:solidFill>
                <a:latin typeface="Arial" panose="020B0604020202020204" pitchFamily="34" charset="0"/>
                <a:cs typeface="Arial" panose="020B0604020202020204" pitchFamily="34" charset="0"/>
              </a:rPr>
              <a:t>"¿Cómo podemos determinar qué vacuna elegir?"</a:t>
            </a:r>
            <a:endParaRPr kumimoji="0" lang="es-ES_tradnl" sz="3600" b="0" i="1" u="none" strike="noStrike" kern="1200" cap="none" spc="0" normalizeH="0" baseline="0" dirty="0">
              <a:ln>
                <a:noFill/>
              </a:ln>
              <a:solidFill>
                <a:srgbClr val="07B7C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8809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7" y="1183867"/>
            <a:ext cx="8124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It’s great that you want to get vaccinated! </a:t>
            </a: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505279"/>
            <a:ext cx="79993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35D76"/>
                </a:solidFill>
                <a:latin typeface="Arial" panose="020B0604020202020204" pitchFamily="34" charset="0"/>
                <a:cs typeface="Arial" panose="020B0604020202020204" pitchFamily="34" charset="0"/>
              </a:rPr>
              <a:t>When I was trying to figure out where and how to get vaccinated, I looked into how effective the vaccines were at protecting people.</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8" y="3716229"/>
            <a:ext cx="79993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And I found out that while there are pros and cons to each of them, all three of the vaccines available are safe and really good at protecting people from getting seriously sick or dying from COVID. </a:t>
            </a: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7" y="5361855"/>
            <a:ext cx="79993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That</a:t>
            </a: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 was the most important thing to me. So the next question I asked myself was, “Where can I get vaccinated soonest?” And that’s how I chose which vaccine to get. What’s the most important thing to you?  </a:t>
            </a: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corroborate</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242617" y="3240952"/>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about me</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science</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explain</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9041714" cy="461665"/>
          </a:xfrm>
          <a:prstGeom prst="rect">
            <a:avLst/>
          </a:prstGeom>
          <a:noFill/>
        </p:spPr>
        <p:txBody>
          <a:bodyPr wrap="square" rtlCol="0">
            <a:spAutoFit/>
          </a:bodyPr>
          <a:lstStyle/>
          <a:p>
            <a:pPr lvl="0"/>
            <a:r>
              <a:rPr lang="en-US" sz="2400" b="1" dirty="0">
                <a:solidFill>
                  <a:srgbClr val="135D76"/>
                </a:solidFill>
                <a:latin typeface="Arial" panose="020B0604020202020204" pitchFamily="34" charset="0"/>
                <a:cs typeface="Arial" panose="020B0604020202020204" pitchFamily="34" charset="0"/>
              </a:rPr>
              <a:t>“How can we determine which vaccine to choose?”</a:t>
            </a:r>
          </a:p>
        </p:txBody>
      </p:sp>
    </p:spTree>
    <p:extLst>
      <p:ext uri="{BB962C8B-B14F-4D97-AF65-F5344CB8AC3E}">
        <p14:creationId xmlns:p14="http://schemas.microsoft.com/office/powerpoint/2010/main" val="245429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6" y="1183867"/>
            <a:ext cx="9041713" cy="369332"/>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¡Que bueno que usted quiere vacunarse!</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505279"/>
            <a:ext cx="9041714" cy="646331"/>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Cuando yo estaba tratando de averiguar dónde y cómo vacunarme, miré qué tan efectivas eran las vacunas para proteger a las personas.</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7" y="3716229"/>
            <a:ext cx="9143315" cy="923330"/>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Y descubrí que, mientras hay ventajas y desventajas para cada una de ellas, las tres vacunas disponibles son seguras y realmente buenas para proteger a las personas de enfermarse gravemente o morir de COVID.</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7" y="5361855"/>
            <a:ext cx="9041712" cy="923330"/>
          </a:xfrm>
          <a:prstGeom prst="rect">
            <a:avLst/>
          </a:prstGeom>
          <a:noFill/>
        </p:spPr>
        <p:txBody>
          <a:bodyPr wrap="square" rtlCol="0">
            <a:spAutoFit/>
          </a:bodyPr>
          <a:lstStyle/>
          <a:p>
            <a:pPr lvl="0"/>
            <a:r>
              <a:rPr lang="es-ES_tradnl" i="1" u="sng" dirty="0">
                <a:solidFill>
                  <a:srgbClr val="135D76"/>
                </a:solidFill>
                <a:latin typeface="Arial" panose="020B0604020202020204" pitchFamily="34" charset="0"/>
                <a:cs typeface="Arial" panose="020B0604020202020204" pitchFamily="34" charset="0"/>
              </a:rPr>
              <a:t>Eso</a:t>
            </a:r>
            <a:r>
              <a:rPr lang="es-ES_tradnl" i="1" dirty="0">
                <a:solidFill>
                  <a:srgbClr val="135D76"/>
                </a:solidFill>
                <a:latin typeface="Arial" panose="020B0604020202020204" pitchFamily="34" charset="0"/>
                <a:cs typeface="Arial" panose="020B0604020202020204" pitchFamily="34" charset="0"/>
              </a:rPr>
              <a:t> fue lo más importante para mí. Entonces, la siguiente pregunta que me hice fue: "¿Dónde puedo vacunarme lo antes posible?" Y así es como elegí cuál vacuna ponerme. ¿Qué es lo más importante para usted?</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corroborar</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137152" y="3240952"/>
            <a:ext cx="11301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acerca de mí</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ciencia</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explicar</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9041714" cy="461665"/>
          </a:xfrm>
          <a:prstGeom prst="rect">
            <a:avLst/>
          </a:prstGeom>
          <a:noFill/>
        </p:spPr>
        <p:txBody>
          <a:bodyPr wrap="square" rtlCol="0">
            <a:spAutoFit/>
          </a:bodyPr>
          <a:lstStyle/>
          <a:p>
            <a:pPr lvl="0"/>
            <a:r>
              <a:rPr lang="es-ES_tradnl" sz="2400" i="1" dirty="0">
                <a:solidFill>
                  <a:srgbClr val="07B7CA"/>
                </a:solidFill>
                <a:latin typeface="Arial" panose="020B0604020202020204" pitchFamily="34" charset="0"/>
                <a:cs typeface="Arial" panose="020B0604020202020204" pitchFamily="34" charset="0"/>
              </a:rPr>
              <a:t>"¿Cómo podemos determinar qué vacuna elegir?"</a:t>
            </a:r>
            <a:endParaRPr kumimoji="0" lang="es-ES_tradnl" sz="2400" b="0" i="1" u="none" strike="noStrike" kern="1200" cap="none" spc="0" normalizeH="0" baseline="0" noProof="0" dirty="0">
              <a:ln>
                <a:noFill/>
              </a:ln>
              <a:solidFill>
                <a:srgbClr val="07B7C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3629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FEF9CE5-CD2D-194D-B9B3-1B40887E92A7}"/>
              </a:ext>
            </a:extLst>
          </p:cNvPr>
          <p:cNvSpPr txBox="1"/>
          <p:nvPr/>
        </p:nvSpPr>
        <p:spPr>
          <a:xfrm>
            <a:off x="1377387" y="2185268"/>
            <a:ext cx="9676435" cy="1200329"/>
          </a:xfrm>
          <a:prstGeom prst="rect">
            <a:avLst/>
          </a:prstGeom>
          <a:noFill/>
        </p:spPr>
        <p:txBody>
          <a:bodyPr wrap="square" rtlCol="0">
            <a:spAutoFit/>
          </a:bodyPr>
          <a:lstStyle/>
          <a:p>
            <a:pPr lvl="0" algn="ctr"/>
            <a:r>
              <a:rPr kumimoji="0" lang="en-US" sz="3600" b="1"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“How are we going to protect ourselves against the new variants of COVID?”</a:t>
            </a:r>
          </a:p>
        </p:txBody>
      </p:sp>
      <p:sp>
        <p:nvSpPr>
          <p:cNvPr id="8" name="TextBox 7">
            <a:extLst>
              <a:ext uri="{FF2B5EF4-FFF2-40B4-BE49-F238E27FC236}">
                <a16:creationId xmlns:a16="http://schemas.microsoft.com/office/drawing/2014/main" id="{D8BBD0C9-CDD6-2744-ADF9-66D621ED5181}"/>
              </a:ext>
            </a:extLst>
          </p:cNvPr>
          <p:cNvSpPr txBox="1"/>
          <p:nvPr/>
        </p:nvSpPr>
        <p:spPr>
          <a:xfrm>
            <a:off x="1377387" y="3429000"/>
            <a:ext cx="9676435" cy="1200329"/>
          </a:xfrm>
          <a:prstGeom prst="rect">
            <a:avLst/>
          </a:prstGeom>
          <a:noFill/>
        </p:spPr>
        <p:txBody>
          <a:bodyPr wrap="square" rtlCol="0">
            <a:spAutoFit/>
          </a:bodyPr>
          <a:lstStyle/>
          <a:p>
            <a:pPr lvl="0" algn="ctr"/>
            <a:r>
              <a:rPr lang="es-ES_tradnl" sz="3600" i="1" dirty="0">
                <a:solidFill>
                  <a:srgbClr val="07B7CA"/>
                </a:solidFill>
                <a:latin typeface="Arial" panose="020B0604020202020204" pitchFamily="34" charset="0"/>
                <a:cs typeface="Arial" panose="020B0604020202020204" pitchFamily="34" charset="0"/>
              </a:rPr>
              <a:t>"¿Cómo nos vamos a proteger contra las nuevas variantes de COVID?"</a:t>
            </a:r>
            <a:endParaRPr kumimoji="0" lang="es-ES_tradnl" sz="3600" b="0" i="1" u="none" strike="noStrike" kern="1200" cap="none" spc="0" normalizeH="0" baseline="0" dirty="0">
              <a:ln>
                <a:noFill/>
              </a:ln>
              <a:solidFill>
                <a:srgbClr val="07B7C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2678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7" y="1346908"/>
            <a:ext cx="8124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This is an important question! </a:t>
            </a: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505279"/>
            <a:ext cx="79993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The good news is that everything I’ve heard from scientists and health experts is that there’s a pretty straightforward answer. </a:t>
            </a: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8" y="3594309"/>
            <a:ext cx="871333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The more people who get </a:t>
            </a:r>
            <a:r>
              <a:rPr lang="en-US" dirty="0">
                <a:solidFill>
                  <a:srgbClr val="135D76"/>
                </a:solidFill>
                <a:latin typeface="Arial" panose="020B0604020202020204" pitchFamily="34" charset="0"/>
                <a:cs typeface="Arial" panose="020B0604020202020204" pitchFamily="34" charset="0"/>
              </a:rPr>
              <a:t>COVID, the more opportunity the virus has to change. </a:t>
            </a: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So the best way to protect ourselves from these variants </a:t>
            </a:r>
            <a:r>
              <a:rPr lang="en-US" dirty="0">
                <a:solidFill>
                  <a:srgbClr val="135D76"/>
                </a:solidFill>
                <a:latin typeface="Arial" panose="020B0604020202020204" pitchFamily="34" charset="0"/>
                <a:cs typeface="Arial" panose="020B0604020202020204" pitchFamily="34" charset="0"/>
              </a:rPr>
              <a:t>is </a:t>
            </a: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by preventing COVID altogether in as many people as possible</a:t>
            </a:r>
            <a:r>
              <a:rPr lang="en-US" dirty="0">
                <a:solidFill>
                  <a:srgbClr val="135D76"/>
                </a:solidFill>
                <a:latin typeface="Arial" panose="020B0604020202020204" pitchFamily="34" charset="0"/>
                <a:cs typeface="Arial" panose="020B0604020202020204" pitchFamily="34" charset="0"/>
              </a:rPr>
              <a:t>. That means </a:t>
            </a: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getting vaccinated and continuing to take precautions like wearing masks </a:t>
            </a:r>
            <a:r>
              <a:rPr kumimoji="0" lang="en-US" sz="1800" b="0" i="0" u="none" strike="noStrike" kern="1200" cap="none" spc="0" normalizeH="0" baseline="0" noProof="0" dirty="0" err="1">
                <a:ln>
                  <a:noFill/>
                </a:ln>
                <a:solidFill>
                  <a:srgbClr val="135D76"/>
                </a:solidFill>
                <a:effectLst/>
                <a:uLnTx/>
                <a:uFillTx/>
                <a:latin typeface="Arial" panose="020B0604020202020204" pitchFamily="34" charset="0"/>
                <a:ea typeface="+mn-ea"/>
                <a:cs typeface="Arial" panose="020B0604020202020204" pitchFamily="34" charset="0"/>
              </a:rPr>
              <a:t>whe</a:t>
            </a:r>
            <a:r>
              <a:rPr lang="en-US" dirty="0">
                <a:solidFill>
                  <a:srgbClr val="135D76"/>
                </a:solidFill>
                <a:latin typeface="Arial" panose="020B0604020202020204" pitchFamily="34" charset="0"/>
                <a:cs typeface="Arial" panose="020B0604020202020204" pitchFamily="34" charset="0"/>
              </a:rPr>
              <a:t>n you’re around other people and avoiding</a:t>
            </a: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 crowds. </a:t>
            </a: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7" y="5267287"/>
            <a:ext cx="799931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35D76"/>
                </a:solidFill>
                <a:latin typeface="Arial" panose="020B0604020202020204" pitchFamily="34" charset="0"/>
                <a:cs typeface="Arial" panose="020B0604020202020204" pitchFamily="34" charset="0"/>
              </a:rPr>
              <a:t>The variants can be tricky, but research so far shows the vaccines do help protect us against getting seriously sick or dying from them. Have you thought about where and how to get vaccinated? Would you like my help scheduling you an appointment? </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corroborate</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242617" y="3240952"/>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about me</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science</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explain</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9" y="174084"/>
            <a:ext cx="6843422" cy="830997"/>
          </a:xfrm>
          <a:prstGeom prst="rect">
            <a:avLst/>
          </a:prstGeom>
          <a:noFill/>
        </p:spPr>
        <p:txBody>
          <a:bodyPr wrap="square" rtlCol="0">
            <a:spAutoFit/>
          </a:bodyPr>
          <a:lstStyle/>
          <a:p>
            <a:pPr lvl="0"/>
            <a:r>
              <a:rPr lang="en-US" sz="2400" b="1" dirty="0">
                <a:solidFill>
                  <a:srgbClr val="135D76"/>
                </a:solidFill>
                <a:latin typeface="Arial" panose="020B0604020202020204" pitchFamily="34" charset="0"/>
                <a:cs typeface="Arial" panose="020B0604020202020204" pitchFamily="34" charset="0"/>
              </a:rPr>
              <a:t>“How are we going to protect ourselves against the new variants of COVID?”</a:t>
            </a:r>
          </a:p>
        </p:txBody>
      </p:sp>
    </p:spTree>
    <p:extLst>
      <p:ext uri="{BB962C8B-B14F-4D97-AF65-F5344CB8AC3E}">
        <p14:creationId xmlns:p14="http://schemas.microsoft.com/office/powerpoint/2010/main" val="145926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6" y="1183867"/>
            <a:ext cx="9041713" cy="369332"/>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¡Esta es una pregunta importante!</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505279"/>
            <a:ext cx="9041714" cy="646331"/>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La buena noticia es que todo lo que he escuchado de científicos y expertos en salud es que hay una respuesta bastante sencilla.</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A2ABB5A-EE26-BC41-BADC-9BA736427299}"/>
              </a:ext>
            </a:extLst>
          </p:cNvPr>
          <p:cNvSpPr txBox="1"/>
          <p:nvPr/>
        </p:nvSpPr>
        <p:spPr>
          <a:xfrm>
            <a:off x="2267345" y="3572167"/>
            <a:ext cx="9143315" cy="1477328"/>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Cuantas más personas contraigan COVID, más oportunidades tiene el virus de cambiar. Entonces, la mejor manera de protegernos de estas variantes es previniendo el COVID por completo en tantas personas como sea posible. Eso significa vacunarse y seguir tomando precauciones, como cubrir la boca y nariz cuando está cerca de otras personas y evitar las multitudes.</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7" y="5361855"/>
            <a:ext cx="9041712" cy="1200329"/>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Las variantes pueden ser complicadas, pero las investigaciones hasta ahora muestran que las vacunas ayudan a protegernos de enfermarnos gravemente o morir a causa de las variantes. ¿Ha pensado dónde y cómo vacunarse? ¿Le gustaría mi ayuda para conseguir una cita?</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corroborar</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137152" y="3240952"/>
            <a:ext cx="11301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acerca de mí</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ciencia</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explicar</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90417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0" i="1" u="none" strike="noStrike" kern="1200" cap="none" spc="0" normalizeH="0" baseline="0" noProof="0">
                <a:ln>
                  <a:noFill/>
                </a:ln>
                <a:solidFill>
                  <a:srgbClr val="07B7CA"/>
                </a:solidFill>
                <a:effectLst/>
                <a:uLnTx/>
                <a:uFillTx/>
                <a:latin typeface="Arial" panose="020B0604020202020204" pitchFamily="34" charset="0"/>
                <a:ea typeface="+mn-ea"/>
                <a:cs typeface="Arial" panose="020B0604020202020204" pitchFamily="34" charset="0"/>
              </a:rPr>
              <a:t>“La vacuna fue desarrollada muy pronto, como confiar?”</a:t>
            </a:r>
          </a:p>
        </p:txBody>
      </p:sp>
    </p:spTree>
    <p:extLst>
      <p:ext uri="{BB962C8B-B14F-4D97-AF65-F5344CB8AC3E}">
        <p14:creationId xmlns:p14="http://schemas.microsoft.com/office/powerpoint/2010/main" val="168084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F0C6C54-3F0C-A446-B770-6354A63EB300}"/>
              </a:ext>
            </a:extLst>
          </p:cNvPr>
          <p:cNvSpPr/>
          <p:nvPr/>
        </p:nvSpPr>
        <p:spPr>
          <a:xfrm>
            <a:off x="-1807" y="0"/>
            <a:ext cx="5898389" cy="6858000"/>
          </a:xfrm>
          <a:prstGeom prst="rect">
            <a:avLst/>
          </a:prstGeom>
          <a:solidFill>
            <a:srgbClr val="07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8AFAFA-3B21-0D47-880B-ABDD47399ECB}"/>
              </a:ext>
            </a:extLst>
          </p:cNvPr>
          <p:cNvSpPr txBox="1"/>
          <p:nvPr/>
        </p:nvSpPr>
        <p:spPr>
          <a:xfrm>
            <a:off x="352909" y="384198"/>
            <a:ext cx="5518514"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Learning Objectives</a:t>
            </a:r>
          </a:p>
        </p:txBody>
      </p:sp>
      <p:sp>
        <p:nvSpPr>
          <p:cNvPr id="9" name="TextBox 8">
            <a:extLst>
              <a:ext uri="{FF2B5EF4-FFF2-40B4-BE49-F238E27FC236}">
                <a16:creationId xmlns:a16="http://schemas.microsoft.com/office/drawing/2014/main" id="{5555DE89-296F-C742-AAB2-03F54D48749D}"/>
              </a:ext>
            </a:extLst>
          </p:cNvPr>
          <p:cNvSpPr txBox="1"/>
          <p:nvPr/>
        </p:nvSpPr>
        <p:spPr>
          <a:xfrm>
            <a:off x="6336060" y="445753"/>
            <a:ext cx="5433647" cy="461665"/>
          </a:xfrm>
          <a:prstGeom prst="rect">
            <a:avLst/>
          </a:prstGeom>
          <a:noFill/>
        </p:spPr>
        <p:txBody>
          <a:bodyPr wrap="square" rtlCol="0">
            <a:spAutoFit/>
          </a:bodyPr>
          <a:lstStyle/>
          <a:p>
            <a:r>
              <a:rPr lang="es-ES_tradnl" sz="2400" b="1" i="1" dirty="0">
                <a:solidFill>
                  <a:srgbClr val="07B7CA"/>
                </a:solidFill>
                <a:latin typeface="Arial" panose="020B0604020202020204" pitchFamily="34" charset="0"/>
                <a:cs typeface="Arial" panose="020B0604020202020204" pitchFamily="34" charset="0"/>
              </a:rPr>
              <a:t>Objetivos de Aprendizaje</a:t>
            </a:r>
          </a:p>
        </p:txBody>
      </p:sp>
      <p:sp>
        <p:nvSpPr>
          <p:cNvPr id="2" name="TextBox 1">
            <a:extLst>
              <a:ext uri="{FF2B5EF4-FFF2-40B4-BE49-F238E27FC236}">
                <a16:creationId xmlns:a16="http://schemas.microsoft.com/office/drawing/2014/main" id="{4845506D-F80E-3F4F-93DF-9F309E629980}"/>
              </a:ext>
            </a:extLst>
          </p:cNvPr>
          <p:cNvSpPr txBox="1"/>
          <p:nvPr/>
        </p:nvSpPr>
        <p:spPr>
          <a:xfrm>
            <a:off x="352909" y="1085525"/>
            <a:ext cx="5069712" cy="5416868"/>
          </a:xfrm>
          <a:prstGeom prst="rect">
            <a:avLst/>
          </a:prstGeom>
          <a:noFill/>
        </p:spPr>
        <p:txBody>
          <a:bodyPr wrap="square" rtlCol="0">
            <a:spAutoFit/>
          </a:bodyPr>
          <a:lstStyle/>
          <a:p>
            <a:pPr>
              <a:spcBef>
                <a:spcPts val="1800"/>
              </a:spcBef>
            </a:pPr>
            <a:r>
              <a:rPr lang="en-US" sz="1600" b="1" dirty="0">
                <a:solidFill>
                  <a:schemeClr val="bg1"/>
                </a:solidFill>
                <a:latin typeface="Arial" panose="020B0604020202020204" pitchFamily="34" charset="0"/>
                <a:cs typeface="Arial" panose="020B0604020202020204" pitchFamily="34" charset="0"/>
              </a:rPr>
              <a:t>Respond to questions </a:t>
            </a:r>
            <a:r>
              <a:rPr lang="en-US" sz="1600" dirty="0">
                <a:solidFill>
                  <a:schemeClr val="bg1"/>
                </a:solidFill>
                <a:latin typeface="Arial" panose="020B0604020202020204" pitchFamily="34" charset="0"/>
                <a:cs typeface="Arial" panose="020B0604020202020204" pitchFamily="34" charset="0"/>
              </a:rPr>
              <a:t>or concerns about COVID-19 vaccines using research-aligned communication strategies, such as the CASE approach. </a:t>
            </a:r>
          </a:p>
          <a:p>
            <a:pPr lvl="0">
              <a:spcBef>
                <a:spcPts val="1800"/>
              </a:spcBef>
            </a:pPr>
            <a:r>
              <a:rPr lang="en-US" sz="1600" b="1" dirty="0">
                <a:solidFill>
                  <a:schemeClr val="bg1"/>
                </a:solidFill>
                <a:latin typeface="Arial" panose="020B0604020202020204" pitchFamily="34" charset="0"/>
                <a:cs typeface="Arial" panose="020B0604020202020204" pitchFamily="34" charset="0"/>
              </a:rPr>
              <a:t>Discuss how vaccines are studied </a:t>
            </a:r>
            <a:r>
              <a:rPr lang="en-US" sz="1600" dirty="0">
                <a:solidFill>
                  <a:schemeClr val="bg1"/>
                </a:solidFill>
                <a:latin typeface="Arial" panose="020B0604020202020204" pitchFamily="34" charset="0"/>
                <a:cs typeface="Arial" panose="020B0604020202020204" pitchFamily="34" charset="0"/>
              </a:rPr>
              <a:t>and monitored for safety in the U.S. </a:t>
            </a:r>
          </a:p>
          <a:p>
            <a:pPr lvl="0">
              <a:spcBef>
                <a:spcPts val="1800"/>
              </a:spcBef>
            </a:pPr>
            <a:r>
              <a:rPr lang="en-US" sz="1600" b="1" dirty="0">
                <a:solidFill>
                  <a:schemeClr val="bg1"/>
                </a:solidFill>
                <a:latin typeface="Arial" panose="020B0604020202020204" pitchFamily="34" charset="0"/>
                <a:cs typeface="Arial" panose="020B0604020202020204" pitchFamily="34" charset="0"/>
              </a:rPr>
              <a:t>Explain the potential short- and long-term side effects </a:t>
            </a:r>
            <a:r>
              <a:rPr lang="en-US" sz="1600" dirty="0">
                <a:solidFill>
                  <a:schemeClr val="bg1"/>
                </a:solidFill>
                <a:latin typeface="Arial" panose="020B0604020202020204" pitchFamily="34" charset="0"/>
                <a:cs typeface="Arial" panose="020B0604020202020204" pitchFamily="34" charset="0"/>
              </a:rPr>
              <a:t>of the COVID vaccines, why they happen and how they can be managed. </a:t>
            </a:r>
          </a:p>
          <a:p>
            <a:pPr lvl="0">
              <a:spcBef>
                <a:spcPts val="1800"/>
              </a:spcBef>
            </a:pPr>
            <a:r>
              <a:rPr lang="en-US" sz="1600" b="1" dirty="0">
                <a:solidFill>
                  <a:schemeClr val="bg1"/>
                </a:solidFill>
                <a:latin typeface="Arial" panose="020B0604020202020204" pitchFamily="34" charset="0"/>
                <a:cs typeface="Arial" panose="020B0604020202020204" pitchFamily="34" charset="0"/>
              </a:rPr>
              <a:t>Describe</a:t>
            </a:r>
            <a:r>
              <a:rPr lang="en-US" sz="1600" dirty="0">
                <a:solidFill>
                  <a:schemeClr val="bg1"/>
                </a:solidFill>
                <a:latin typeface="Arial" panose="020B0604020202020204" pitchFamily="34" charset="0"/>
                <a:cs typeface="Arial" panose="020B0604020202020204" pitchFamily="34" charset="0"/>
              </a:rPr>
              <a:t> what is known about </a:t>
            </a:r>
            <a:r>
              <a:rPr lang="en-US" sz="1600" b="1" dirty="0">
                <a:solidFill>
                  <a:schemeClr val="bg1"/>
                </a:solidFill>
                <a:latin typeface="Arial" panose="020B0604020202020204" pitchFamily="34" charset="0"/>
                <a:cs typeface="Arial" panose="020B0604020202020204" pitchFamily="34" charset="0"/>
              </a:rPr>
              <a:t>COVID vaccines and fertility</a:t>
            </a:r>
            <a:r>
              <a:rPr lang="en-US" sz="1600" dirty="0">
                <a:solidFill>
                  <a:schemeClr val="bg1"/>
                </a:solidFill>
                <a:latin typeface="Arial" panose="020B0604020202020204" pitchFamily="34" charset="0"/>
                <a:cs typeface="Arial" panose="020B0604020202020204" pitchFamily="34" charset="0"/>
              </a:rPr>
              <a:t>. </a:t>
            </a:r>
          </a:p>
          <a:p>
            <a:pPr lvl="0">
              <a:spcBef>
                <a:spcPts val="1800"/>
              </a:spcBef>
            </a:pPr>
            <a:r>
              <a:rPr lang="en-US" sz="1600" b="1" dirty="0">
                <a:solidFill>
                  <a:schemeClr val="bg1"/>
                </a:solidFill>
                <a:latin typeface="Arial" panose="020B0604020202020204" pitchFamily="34" charset="0"/>
                <a:cs typeface="Arial" panose="020B0604020202020204" pitchFamily="34" charset="0"/>
              </a:rPr>
              <a:t>Discuss the use of fetal cells</a:t>
            </a:r>
            <a:r>
              <a:rPr lang="en-US" sz="1600" dirty="0">
                <a:solidFill>
                  <a:schemeClr val="bg1"/>
                </a:solidFill>
                <a:latin typeface="Arial" panose="020B0604020202020204" pitchFamily="34" charset="0"/>
                <a:cs typeface="Arial" panose="020B0604020202020204" pitchFamily="34" charset="0"/>
              </a:rPr>
              <a:t> in vaccines and what religious groups have said about them.   </a:t>
            </a:r>
          </a:p>
          <a:p>
            <a:pPr lvl="0">
              <a:spcBef>
                <a:spcPts val="1800"/>
              </a:spcBef>
            </a:pPr>
            <a:r>
              <a:rPr lang="en-US" sz="1600" b="1" dirty="0">
                <a:solidFill>
                  <a:schemeClr val="bg1"/>
                </a:solidFill>
                <a:latin typeface="Arial" panose="020B0604020202020204" pitchFamily="34" charset="0"/>
                <a:cs typeface="Arial" panose="020B0604020202020204" pitchFamily="34" charset="0"/>
              </a:rPr>
              <a:t>Guide individuals on where and how they can get vaccinated </a:t>
            </a:r>
            <a:r>
              <a:rPr lang="en-US" sz="1600" dirty="0">
                <a:solidFill>
                  <a:schemeClr val="bg1"/>
                </a:solidFill>
                <a:latin typeface="Arial" panose="020B0604020202020204" pitchFamily="34" charset="0"/>
                <a:cs typeface="Arial" panose="020B0604020202020204" pitchFamily="34" charset="0"/>
              </a:rPr>
              <a:t>against COVID-19, particularly if they do not have legal residency status or documentation. </a:t>
            </a:r>
          </a:p>
          <a:p>
            <a:pPr>
              <a:spcBef>
                <a:spcPts val="1800"/>
              </a:spcBef>
            </a:pPr>
            <a:endParaRPr lang="en-US" sz="1600" dirty="0">
              <a:solidFill>
                <a:schemeClr val="bg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0EF4DE32-3F60-9749-815A-7F3DA71E5687}"/>
              </a:ext>
            </a:extLst>
          </p:cNvPr>
          <p:cNvSpPr txBox="1"/>
          <p:nvPr/>
        </p:nvSpPr>
        <p:spPr>
          <a:xfrm>
            <a:off x="6336060" y="1070137"/>
            <a:ext cx="5433646" cy="5186035"/>
          </a:xfrm>
          <a:prstGeom prst="rect">
            <a:avLst/>
          </a:prstGeom>
          <a:noFill/>
        </p:spPr>
        <p:txBody>
          <a:bodyPr wrap="square" rtlCol="0">
            <a:spAutoFit/>
          </a:bodyPr>
          <a:lstStyle/>
          <a:p>
            <a:pPr>
              <a:spcBef>
                <a:spcPts val="1800"/>
              </a:spcBef>
            </a:pPr>
            <a:r>
              <a:rPr lang="es-ES_tradnl" sz="1600" b="1" i="1" dirty="0">
                <a:solidFill>
                  <a:srgbClr val="07B7CA"/>
                </a:solidFill>
                <a:latin typeface="Arial" panose="020B0604020202020204" pitchFamily="34" charset="0"/>
                <a:cs typeface="Arial" panose="020B0604020202020204" pitchFamily="34" charset="0"/>
              </a:rPr>
              <a:t>Responder a preguntas </a:t>
            </a:r>
            <a:r>
              <a:rPr lang="es-ES_tradnl" sz="1600" i="1" dirty="0">
                <a:solidFill>
                  <a:srgbClr val="135D76"/>
                </a:solidFill>
                <a:latin typeface="Arial" panose="020B0604020202020204" pitchFamily="34" charset="0"/>
                <a:cs typeface="Arial" panose="020B0604020202020204" pitchFamily="34" charset="0"/>
              </a:rPr>
              <a:t>o inquietudes sobre las vacunas COVID-19 utilizando estrategias alineadas con la investigación, como el enfoque CASE.</a:t>
            </a:r>
          </a:p>
          <a:p>
            <a:pPr>
              <a:spcBef>
                <a:spcPts val="1800"/>
              </a:spcBef>
            </a:pPr>
            <a:r>
              <a:rPr lang="es-ES_tradnl" sz="1600" b="1" i="1" dirty="0">
                <a:solidFill>
                  <a:srgbClr val="07B7CA"/>
                </a:solidFill>
                <a:latin typeface="Arial" panose="020B0604020202020204" pitchFamily="34" charset="0"/>
                <a:cs typeface="Arial" panose="020B0604020202020204" pitchFamily="34" charset="0"/>
              </a:rPr>
              <a:t>Discutir el proceso de cómo las vacunas son continuamente vigiladas </a:t>
            </a:r>
            <a:r>
              <a:rPr lang="es-ES_tradnl" sz="1600" i="1" dirty="0">
                <a:solidFill>
                  <a:srgbClr val="135D76"/>
                </a:solidFill>
                <a:latin typeface="Arial" panose="020B0604020202020204" pitchFamily="34" charset="0"/>
                <a:cs typeface="Arial" panose="020B0604020202020204" pitchFamily="34" charset="0"/>
              </a:rPr>
              <a:t>para garantizar su seguridad en los EE. UU.</a:t>
            </a:r>
          </a:p>
          <a:p>
            <a:pPr>
              <a:spcBef>
                <a:spcPts val="1800"/>
              </a:spcBef>
            </a:pPr>
            <a:r>
              <a:rPr lang="es-ES_tradnl" sz="1600" b="1" i="1" dirty="0">
                <a:solidFill>
                  <a:srgbClr val="07B7CA"/>
                </a:solidFill>
                <a:latin typeface="Arial" panose="020B0604020202020204" pitchFamily="34" charset="0"/>
                <a:cs typeface="Arial" panose="020B0604020202020204" pitchFamily="34" charset="0"/>
              </a:rPr>
              <a:t>Explicar los posibles efectos secundarios</a:t>
            </a:r>
            <a:r>
              <a:rPr lang="es-ES_tradnl" sz="1600" i="1" dirty="0">
                <a:solidFill>
                  <a:schemeClr val="bg1"/>
                </a:solidFill>
                <a:latin typeface="Arial" panose="020B0604020202020204" pitchFamily="34" charset="0"/>
                <a:cs typeface="Arial" panose="020B0604020202020204" pitchFamily="34" charset="0"/>
              </a:rPr>
              <a:t> </a:t>
            </a:r>
            <a:r>
              <a:rPr lang="es-ES_tradnl" sz="1600" i="1" dirty="0">
                <a:solidFill>
                  <a:srgbClr val="135D76"/>
                </a:solidFill>
                <a:latin typeface="Arial" panose="020B0604020202020204" pitchFamily="34" charset="0"/>
                <a:cs typeface="Arial" panose="020B0604020202020204" pitchFamily="34" charset="0"/>
              </a:rPr>
              <a:t>a corto y largo plazo de las vacunas COVID, por qué ocurren y cómo se pueden controlar.</a:t>
            </a:r>
          </a:p>
          <a:p>
            <a:pPr>
              <a:spcBef>
                <a:spcPts val="1800"/>
              </a:spcBef>
            </a:pPr>
            <a:r>
              <a:rPr lang="es-ES_tradnl" sz="1600" b="1" i="1" dirty="0">
                <a:solidFill>
                  <a:srgbClr val="07B7CA"/>
                </a:solidFill>
                <a:latin typeface="Arial" panose="020B0604020202020204" pitchFamily="34" charset="0"/>
                <a:cs typeface="Arial" panose="020B0604020202020204" pitchFamily="34" charset="0"/>
              </a:rPr>
              <a:t>Describir </a:t>
            </a:r>
            <a:r>
              <a:rPr lang="es-ES_tradnl" sz="1600" i="1" dirty="0">
                <a:solidFill>
                  <a:srgbClr val="135D76"/>
                </a:solidFill>
                <a:latin typeface="Arial" panose="020B0604020202020204" pitchFamily="34" charset="0"/>
                <a:cs typeface="Arial" panose="020B0604020202020204" pitchFamily="34" charset="0"/>
              </a:rPr>
              <a:t>lo que se sabe sobre </a:t>
            </a:r>
            <a:r>
              <a:rPr lang="es-ES_tradnl" sz="1600" b="1" i="1" dirty="0">
                <a:solidFill>
                  <a:srgbClr val="07B7CA"/>
                </a:solidFill>
                <a:latin typeface="Arial" panose="020B0604020202020204" pitchFamily="34" charset="0"/>
                <a:cs typeface="Arial" panose="020B0604020202020204" pitchFamily="34" charset="0"/>
              </a:rPr>
              <a:t>las vacunas COVID y la fertilidad</a:t>
            </a:r>
            <a:r>
              <a:rPr lang="es-ES_tradnl" sz="1600" i="1" dirty="0">
                <a:solidFill>
                  <a:srgbClr val="135D76"/>
                </a:solidFill>
                <a:latin typeface="Arial" panose="020B0604020202020204" pitchFamily="34" charset="0"/>
                <a:cs typeface="Arial" panose="020B0604020202020204" pitchFamily="34" charset="0"/>
              </a:rPr>
              <a:t>.</a:t>
            </a:r>
          </a:p>
          <a:p>
            <a:pPr>
              <a:spcBef>
                <a:spcPts val="1800"/>
              </a:spcBef>
            </a:pPr>
            <a:r>
              <a:rPr lang="es-ES_tradnl" sz="1600" b="1" i="1" dirty="0">
                <a:solidFill>
                  <a:srgbClr val="07B7CA"/>
                </a:solidFill>
                <a:latin typeface="Arial" panose="020B0604020202020204" pitchFamily="34" charset="0"/>
                <a:cs typeface="Arial" panose="020B0604020202020204" pitchFamily="34" charset="0"/>
              </a:rPr>
              <a:t>Hablar del uso de células fetales </a:t>
            </a:r>
            <a:r>
              <a:rPr lang="es-ES_tradnl" sz="1600" i="1" dirty="0">
                <a:solidFill>
                  <a:srgbClr val="135D76"/>
                </a:solidFill>
                <a:latin typeface="Arial" panose="020B0604020202020204" pitchFamily="34" charset="0"/>
                <a:cs typeface="Arial" panose="020B0604020202020204" pitchFamily="34" charset="0"/>
              </a:rPr>
              <a:t>en las vacunas y lo que los grupos religiosos han dicho sobre ellas.</a:t>
            </a:r>
          </a:p>
          <a:p>
            <a:pPr>
              <a:spcBef>
                <a:spcPts val="1800"/>
              </a:spcBef>
            </a:pPr>
            <a:r>
              <a:rPr lang="es-ES_tradnl" sz="1600" b="1" i="1" dirty="0">
                <a:solidFill>
                  <a:srgbClr val="07B7CA"/>
                </a:solidFill>
                <a:latin typeface="Arial" panose="020B0604020202020204" pitchFamily="34" charset="0"/>
                <a:cs typeface="Arial" panose="020B0604020202020204" pitchFamily="34" charset="0"/>
              </a:rPr>
              <a:t>Navegar a las personas sobre dónde y cómo pueden vacunarse</a:t>
            </a:r>
            <a:r>
              <a:rPr lang="es-ES_tradnl" sz="1600" i="1" dirty="0">
                <a:solidFill>
                  <a:schemeClr val="bg1"/>
                </a:solidFill>
                <a:latin typeface="Arial" panose="020B0604020202020204" pitchFamily="34" charset="0"/>
                <a:cs typeface="Arial" panose="020B0604020202020204" pitchFamily="34" charset="0"/>
              </a:rPr>
              <a:t> </a:t>
            </a:r>
            <a:r>
              <a:rPr lang="es-ES_tradnl" sz="1600" i="1" dirty="0">
                <a:solidFill>
                  <a:srgbClr val="135D76"/>
                </a:solidFill>
                <a:latin typeface="Arial" panose="020B0604020202020204" pitchFamily="34" charset="0"/>
                <a:cs typeface="Arial" panose="020B0604020202020204" pitchFamily="34" charset="0"/>
              </a:rPr>
              <a:t>contra COVID-19, especialmente si no tienen un estatus de residencia legal o documentación.</a:t>
            </a:r>
          </a:p>
        </p:txBody>
      </p:sp>
    </p:spTree>
    <p:extLst>
      <p:ext uri="{BB962C8B-B14F-4D97-AF65-F5344CB8AC3E}">
        <p14:creationId xmlns:p14="http://schemas.microsoft.com/office/powerpoint/2010/main" val="2889314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FEF9CE5-CD2D-194D-B9B3-1B40887E92A7}"/>
              </a:ext>
            </a:extLst>
          </p:cNvPr>
          <p:cNvSpPr txBox="1"/>
          <p:nvPr/>
        </p:nvSpPr>
        <p:spPr>
          <a:xfrm>
            <a:off x="1377387" y="2185268"/>
            <a:ext cx="9676435" cy="1200329"/>
          </a:xfrm>
          <a:prstGeom prst="rect">
            <a:avLst/>
          </a:prstGeom>
          <a:noFill/>
        </p:spPr>
        <p:txBody>
          <a:bodyPr wrap="square" rtlCol="0">
            <a:spAutoFit/>
          </a:bodyPr>
          <a:lstStyle/>
          <a:p>
            <a:pPr lvl="0" algn="ctr"/>
            <a:r>
              <a:rPr kumimoji="0" lang="en-US" sz="3600" b="1"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“I heard that they use aborted fetuses in the COVID vaccines.” </a:t>
            </a:r>
          </a:p>
        </p:txBody>
      </p:sp>
      <p:sp>
        <p:nvSpPr>
          <p:cNvPr id="8" name="TextBox 7">
            <a:extLst>
              <a:ext uri="{FF2B5EF4-FFF2-40B4-BE49-F238E27FC236}">
                <a16:creationId xmlns:a16="http://schemas.microsoft.com/office/drawing/2014/main" id="{D8BBD0C9-CDD6-2744-ADF9-66D621ED5181}"/>
              </a:ext>
            </a:extLst>
          </p:cNvPr>
          <p:cNvSpPr txBox="1"/>
          <p:nvPr/>
        </p:nvSpPr>
        <p:spPr>
          <a:xfrm>
            <a:off x="1377387" y="3385597"/>
            <a:ext cx="9676435" cy="1200329"/>
          </a:xfrm>
          <a:prstGeom prst="rect">
            <a:avLst/>
          </a:prstGeom>
          <a:noFill/>
        </p:spPr>
        <p:txBody>
          <a:bodyPr wrap="square" rtlCol="0">
            <a:spAutoFit/>
          </a:bodyPr>
          <a:lstStyle/>
          <a:p>
            <a:pPr lvl="0" algn="ctr"/>
            <a:r>
              <a:rPr lang="es-ES_tradnl" sz="3600" i="1" dirty="0">
                <a:solidFill>
                  <a:srgbClr val="07B7CA"/>
                </a:solidFill>
                <a:latin typeface="Arial" panose="020B0604020202020204" pitchFamily="34" charset="0"/>
                <a:cs typeface="Arial" panose="020B0604020202020204" pitchFamily="34" charset="0"/>
              </a:rPr>
              <a:t>"Escuché que usan fetos abortados en las vacunas COVID".</a:t>
            </a:r>
            <a:endParaRPr kumimoji="0" lang="es-ES_tradnl" sz="3600" b="0" i="1" u="none" strike="noStrike" kern="1200" cap="none" spc="0" normalizeH="0" baseline="0" dirty="0">
              <a:ln>
                <a:noFill/>
              </a:ln>
              <a:solidFill>
                <a:srgbClr val="07B7C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592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81DD2E5-10A4-AE43-B7C4-7FE32EA50195}"/>
              </a:ext>
            </a:extLst>
          </p:cNvPr>
          <p:cNvSpPr/>
          <p:nvPr/>
        </p:nvSpPr>
        <p:spPr>
          <a:xfrm rot="10800000">
            <a:off x="0" y="-1"/>
            <a:ext cx="6705600" cy="6929120"/>
          </a:xfrm>
          <a:custGeom>
            <a:avLst/>
            <a:gdLst>
              <a:gd name="connsiteX0" fmla="*/ 1423686 w 6724891"/>
              <a:gd name="connsiteY0" fmla="*/ 23149 h 6921661"/>
              <a:gd name="connsiteX1" fmla="*/ 0 w 6724891"/>
              <a:gd name="connsiteY1" fmla="*/ 6921661 h 6921661"/>
              <a:gd name="connsiteX2" fmla="*/ 6724891 w 6724891"/>
              <a:gd name="connsiteY2" fmla="*/ 6921661 h 6921661"/>
              <a:gd name="connsiteX3" fmla="*/ 6724891 w 6724891"/>
              <a:gd name="connsiteY3" fmla="*/ 0 h 6921661"/>
              <a:gd name="connsiteX4" fmla="*/ 1423686 w 6724891"/>
              <a:gd name="connsiteY4" fmla="*/ 23149 h 6921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4891" h="6921661">
                <a:moveTo>
                  <a:pt x="1423686" y="23149"/>
                </a:moveTo>
                <a:lnTo>
                  <a:pt x="0" y="6921661"/>
                </a:lnTo>
                <a:lnTo>
                  <a:pt x="6724891" y="6921661"/>
                </a:lnTo>
                <a:lnTo>
                  <a:pt x="6724891" y="0"/>
                </a:lnTo>
                <a:lnTo>
                  <a:pt x="1423686" y="23149"/>
                </a:lnTo>
                <a:close/>
              </a:path>
            </a:pathLst>
          </a:custGeom>
          <a:solidFill>
            <a:srgbClr val="07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1760A2-EA8A-0F47-8FA7-85673439CEE0}"/>
              </a:ext>
            </a:extLst>
          </p:cNvPr>
          <p:cNvSpPr>
            <a:spLocks noGrp="1"/>
          </p:cNvSpPr>
          <p:nvPr>
            <p:ph type="title"/>
          </p:nvPr>
        </p:nvSpPr>
        <p:spPr>
          <a:xfrm>
            <a:off x="533400" y="436245"/>
            <a:ext cx="4577080" cy="1778635"/>
          </a:xfrm>
        </p:spPr>
        <p:txBody>
          <a:bodyPr>
            <a:normAutofit fontScale="90000"/>
          </a:bodyPr>
          <a:lstStyle/>
          <a:p>
            <a:r>
              <a:rPr lang="en-US" sz="3200" b="1" dirty="0">
                <a:solidFill>
                  <a:schemeClr val="bg1"/>
                </a:solidFill>
              </a:rPr>
              <a:t>Anti-vaccine activists push this message because they </a:t>
            </a:r>
            <a:r>
              <a:rPr lang="en-US" sz="3200" b="1" i="1" u="sng" dirty="0">
                <a:solidFill>
                  <a:schemeClr val="bg1"/>
                </a:solidFill>
              </a:rPr>
              <a:t>know</a:t>
            </a:r>
            <a:r>
              <a:rPr lang="en-US" sz="3200" b="1" dirty="0">
                <a:solidFill>
                  <a:schemeClr val="bg1"/>
                </a:solidFill>
              </a:rPr>
              <a:t> it upsets people. </a:t>
            </a:r>
          </a:p>
        </p:txBody>
      </p:sp>
      <p:sp>
        <p:nvSpPr>
          <p:cNvPr id="3" name="Content Placeholder 2">
            <a:extLst>
              <a:ext uri="{FF2B5EF4-FFF2-40B4-BE49-F238E27FC236}">
                <a16:creationId xmlns:a16="http://schemas.microsoft.com/office/drawing/2014/main" id="{12BE09C2-491B-454E-A421-FA380E404417}"/>
              </a:ext>
            </a:extLst>
          </p:cNvPr>
          <p:cNvSpPr>
            <a:spLocks noGrp="1"/>
          </p:cNvSpPr>
          <p:nvPr>
            <p:ph idx="1"/>
          </p:nvPr>
        </p:nvSpPr>
        <p:spPr>
          <a:xfrm>
            <a:off x="421640" y="2631440"/>
            <a:ext cx="4800600" cy="4034154"/>
          </a:xfrm>
        </p:spPr>
        <p:txBody>
          <a:bodyPr>
            <a:normAutofit/>
          </a:bodyPr>
          <a:lstStyle/>
          <a:p>
            <a:r>
              <a:rPr lang="en-US" sz="2400" b="1" dirty="0">
                <a:solidFill>
                  <a:schemeClr val="bg1"/>
                </a:solidFill>
                <a:latin typeface="Arial" panose="020B0604020202020204" pitchFamily="34" charset="0"/>
                <a:cs typeface="Arial" panose="020B0604020202020204" pitchFamily="34" charset="0"/>
              </a:rPr>
              <a:t>No COVID vaccines have fetal cells in them. </a:t>
            </a:r>
          </a:p>
          <a:p>
            <a:r>
              <a:rPr lang="en-US" sz="2400" dirty="0">
                <a:solidFill>
                  <a:schemeClr val="bg1"/>
                </a:solidFill>
                <a:latin typeface="Arial" panose="020B0604020202020204" pitchFamily="34" charset="0"/>
                <a:cs typeface="Arial" panose="020B0604020202020204" pitchFamily="34" charset="0"/>
              </a:rPr>
              <a:t>The J&amp;J vaccine uses cells from a fetal cell line to grow the adenovirus used in the vaccine. But the cells themselves aren’t in the vaccine. </a:t>
            </a:r>
          </a:p>
          <a:p>
            <a:r>
              <a:rPr lang="en-US" sz="2400" dirty="0">
                <a:solidFill>
                  <a:schemeClr val="bg1"/>
                </a:solidFill>
                <a:latin typeface="Arial" panose="020B0604020202020204" pitchFamily="34" charset="0"/>
                <a:cs typeface="Arial" panose="020B0604020202020204" pitchFamily="34" charset="0"/>
              </a:rPr>
              <a:t>The cells originally came from a small number of pregnancies that ended decades ago.</a:t>
            </a:r>
          </a:p>
        </p:txBody>
      </p:sp>
      <p:sp>
        <p:nvSpPr>
          <p:cNvPr id="4" name="Title 1">
            <a:extLst>
              <a:ext uri="{FF2B5EF4-FFF2-40B4-BE49-F238E27FC236}">
                <a16:creationId xmlns:a16="http://schemas.microsoft.com/office/drawing/2014/main" id="{D1FF9DC2-E314-D341-965A-FCDE9F659171}"/>
              </a:ext>
            </a:extLst>
          </p:cNvPr>
          <p:cNvSpPr txBox="1">
            <a:spLocks/>
          </p:cNvSpPr>
          <p:nvPr/>
        </p:nvSpPr>
        <p:spPr>
          <a:xfrm>
            <a:off x="7020560" y="436245"/>
            <a:ext cx="4897120" cy="177863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s-ES_tradnl" sz="3200" i="1" dirty="0">
                <a:solidFill>
                  <a:srgbClr val="07B7CA"/>
                </a:solidFill>
              </a:rPr>
              <a:t>Los activistas contra las vacunas empujan este mensaje porque </a:t>
            </a:r>
            <a:r>
              <a:rPr lang="es-ES_tradnl" sz="3200" i="1" u="sng" dirty="0">
                <a:solidFill>
                  <a:srgbClr val="07B7CA"/>
                </a:solidFill>
              </a:rPr>
              <a:t>saben</a:t>
            </a:r>
            <a:r>
              <a:rPr lang="es-ES_tradnl" sz="3200" i="1" dirty="0">
                <a:solidFill>
                  <a:srgbClr val="07B7CA"/>
                </a:solidFill>
              </a:rPr>
              <a:t> que molesta a la gente.</a:t>
            </a:r>
          </a:p>
        </p:txBody>
      </p:sp>
      <p:sp>
        <p:nvSpPr>
          <p:cNvPr id="5" name="Content Placeholder 2">
            <a:extLst>
              <a:ext uri="{FF2B5EF4-FFF2-40B4-BE49-F238E27FC236}">
                <a16:creationId xmlns:a16="http://schemas.microsoft.com/office/drawing/2014/main" id="{937FBA25-FAFF-6548-8FBB-3F462C237772}"/>
              </a:ext>
            </a:extLst>
          </p:cNvPr>
          <p:cNvSpPr txBox="1">
            <a:spLocks/>
          </p:cNvSpPr>
          <p:nvPr/>
        </p:nvSpPr>
        <p:spPr>
          <a:xfrm>
            <a:off x="6421120" y="2631440"/>
            <a:ext cx="5273040" cy="4034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2400" b="1" i="1" dirty="0">
                <a:solidFill>
                  <a:srgbClr val="07B7CA"/>
                </a:solidFill>
                <a:latin typeface="Arial" panose="020B0604020202020204" pitchFamily="34" charset="0"/>
                <a:cs typeface="Arial" panose="020B0604020202020204" pitchFamily="34" charset="0"/>
              </a:rPr>
              <a:t>Ninguna vacuna COVID contiene células fetales.</a:t>
            </a:r>
          </a:p>
          <a:p>
            <a:r>
              <a:rPr lang="es-ES_tradnl" sz="2400" i="1" dirty="0">
                <a:solidFill>
                  <a:srgbClr val="07B7CA"/>
                </a:solidFill>
                <a:latin typeface="Arial" panose="020B0604020202020204" pitchFamily="34" charset="0"/>
                <a:cs typeface="Arial" panose="020B0604020202020204" pitchFamily="34" charset="0"/>
              </a:rPr>
              <a:t>La vacuna J&amp;J usa células de una línea celular fetal para hacer crecer el adenovirus que se usa en la vacuna. Pero las células mismas no están en la vacuna.</a:t>
            </a:r>
          </a:p>
          <a:p>
            <a:r>
              <a:rPr lang="es-ES_tradnl" sz="2400" i="1" dirty="0">
                <a:solidFill>
                  <a:srgbClr val="07B7CA"/>
                </a:solidFill>
                <a:latin typeface="Arial" panose="020B0604020202020204" pitchFamily="34" charset="0"/>
                <a:cs typeface="Arial" panose="020B0604020202020204" pitchFamily="34" charset="0"/>
              </a:rPr>
              <a:t>Las células provienen originalmente de una pequeña cantidad de embarazos que terminaron hace décadas.</a:t>
            </a:r>
          </a:p>
        </p:txBody>
      </p:sp>
    </p:spTree>
    <p:extLst>
      <p:ext uri="{BB962C8B-B14F-4D97-AF65-F5344CB8AC3E}">
        <p14:creationId xmlns:p14="http://schemas.microsoft.com/office/powerpoint/2010/main" val="3028073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7" y="1183867"/>
            <a:ext cx="81247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35D76"/>
                </a:solidFill>
                <a:latin typeface="Arial" panose="020B0604020202020204" pitchFamily="34" charset="0"/>
                <a:cs typeface="Arial" panose="020B0604020202020204" pitchFamily="34" charset="0"/>
              </a:rPr>
              <a:t>I’ve seen posts about that on Facebook. Some of the images and language used in the posts were really upsetting. </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505279"/>
            <a:ext cx="79993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So </a:t>
            </a:r>
            <a:r>
              <a:rPr lang="en-US" dirty="0">
                <a:solidFill>
                  <a:srgbClr val="135D76"/>
                </a:solidFill>
                <a:latin typeface="Arial" panose="020B0604020202020204" pitchFamily="34" charset="0"/>
                <a:cs typeface="Arial" panose="020B0604020202020204" pitchFamily="34" charset="0"/>
              </a:rPr>
              <a:t>I looked into where those rumors came from and whether COVID vaccines use fetal cells. </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8" y="3408179"/>
            <a:ext cx="799931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And I found out that there aren’t any fetal cells in COVID vaccines. The Johnson &amp; Johnson vaccine uses a fetal cell line — which are cells that have been grown in a laboratory for decades — to make the virus they use in the vaccine. But cells aren’t actually in the vaccine</a:t>
            </a:r>
            <a:r>
              <a:rPr lang="en-US" dirty="0">
                <a:solidFill>
                  <a:srgbClr val="135D76"/>
                </a:solidFill>
                <a:latin typeface="Arial" panose="020B0604020202020204" pitchFamily="34" charset="0"/>
                <a:cs typeface="Arial" panose="020B0604020202020204" pitchFamily="34" charset="0"/>
              </a:rPr>
              <a:t>. Anti-vaccine activists push out messages like these because they know it upsets people, and they’re hoping it will push them away from getting vaccinated. </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7" y="5439403"/>
            <a:ext cx="79993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If you’re really uncomfortable </a:t>
            </a:r>
            <a:r>
              <a:rPr lang="en-US" dirty="0">
                <a:solidFill>
                  <a:srgbClr val="135D76"/>
                </a:solidFill>
                <a:latin typeface="Arial" panose="020B0604020202020204" pitchFamily="34" charset="0"/>
                <a:cs typeface="Arial" panose="020B0604020202020204" pitchFamily="34" charset="0"/>
              </a:rPr>
              <a:t>about the idea though, you could try and get one of the mRNA vaccines. Fetal cells aren’t used at all to make the Pfizer or </a:t>
            </a:r>
            <a:r>
              <a:rPr lang="en-US" dirty="0" err="1">
                <a:solidFill>
                  <a:srgbClr val="135D76"/>
                </a:solidFill>
                <a:latin typeface="Arial" panose="020B0604020202020204" pitchFamily="34" charset="0"/>
                <a:cs typeface="Arial" panose="020B0604020202020204" pitchFamily="34" charset="0"/>
              </a:rPr>
              <a:t>Moderna</a:t>
            </a:r>
            <a:r>
              <a:rPr lang="en-US" dirty="0">
                <a:solidFill>
                  <a:srgbClr val="135D76"/>
                </a:solidFill>
                <a:latin typeface="Arial" panose="020B0604020202020204" pitchFamily="34" charset="0"/>
                <a:cs typeface="Arial" panose="020B0604020202020204" pitchFamily="34" charset="0"/>
              </a:rPr>
              <a:t> COVID vaccines. </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corroborate</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242617" y="3240952"/>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about me</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science</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explain</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10013342" cy="461665"/>
          </a:xfrm>
          <a:prstGeom prst="rect">
            <a:avLst/>
          </a:prstGeom>
          <a:noFill/>
        </p:spPr>
        <p:txBody>
          <a:bodyPr wrap="square" rtlCol="0">
            <a:spAutoFit/>
          </a:bodyPr>
          <a:lstStyle/>
          <a:p>
            <a:pPr lvl="0"/>
            <a:r>
              <a:rPr lang="en-US" sz="2400" b="1" dirty="0">
                <a:solidFill>
                  <a:srgbClr val="135D76"/>
                </a:solidFill>
                <a:latin typeface="Arial" panose="020B0604020202020204" pitchFamily="34" charset="0"/>
                <a:cs typeface="Arial" panose="020B0604020202020204" pitchFamily="34" charset="0"/>
              </a:rPr>
              <a:t>“I heard that they use aborted fetuses in the COVID vaccines.” </a:t>
            </a:r>
          </a:p>
        </p:txBody>
      </p:sp>
    </p:spTree>
    <p:extLst>
      <p:ext uri="{BB962C8B-B14F-4D97-AF65-F5344CB8AC3E}">
        <p14:creationId xmlns:p14="http://schemas.microsoft.com/office/powerpoint/2010/main" val="221427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6" y="1183867"/>
            <a:ext cx="9041713" cy="646331"/>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He visto publicaciones sobre eso en Facebook. Algunas de las imágenes y el lenguaje utilizado en las publicaciones fueron realmente molestos.</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505279"/>
            <a:ext cx="9041714" cy="646331"/>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Así que investigué de dónde provenían esos rumores y si las vacunas COVID usan células fetales.</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7" y="3517951"/>
            <a:ext cx="9143315" cy="1754326"/>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Y descubrí que no hay células fetales en las vacunas COVID. La vacuna Johnson &amp; Johnson usa una línea celular fetal, que son células que se han cultivado en un laboratorio durante décadas, para producir el virus que usan en la vacuna. Pero las células en realidad no están en la vacuna. Los activistas en contra de las vacunas difunden mensajes como estas porque saben que molestan a la gente y esperan que los aleje de vacunarse.</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7" y="5361855"/>
            <a:ext cx="9041712" cy="923330"/>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Sin embargo, si está incómodo con la idea, puede intentar obtener una de las vacunas de </a:t>
            </a:r>
            <a:r>
              <a:rPr lang="es-ES_tradnl" i="1" dirty="0" err="1">
                <a:solidFill>
                  <a:srgbClr val="135D76"/>
                </a:solidFill>
                <a:latin typeface="Arial" panose="020B0604020202020204" pitchFamily="34" charset="0"/>
                <a:cs typeface="Arial" panose="020B0604020202020204" pitchFamily="34" charset="0"/>
              </a:rPr>
              <a:t>ARNm</a:t>
            </a:r>
            <a:r>
              <a:rPr lang="es-ES_tradnl" i="1" dirty="0">
                <a:solidFill>
                  <a:srgbClr val="135D76"/>
                </a:solidFill>
                <a:latin typeface="Arial" panose="020B0604020202020204" pitchFamily="34" charset="0"/>
                <a:cs typeface="Arial" panose="020B0604020202020204" pitchFamily="34" charset="0"/>
              </a:rPr>
              <a:t>. Las células fetales no se utilizan para fabricar las vacunas COVID de Pfizer o Moderna. </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corroborar</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137152" y="3240952"/>
            <a:ext cx="11301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acerca de mí</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ciencia</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explicar</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9041714" cy="461665"/>
          </a:xfrm>
          <a:prstGeom prst="rect">
            <a:avLst/>
          </a:prstGeom>
          <a:noFill/>
        </p:spPr>
        <p:txBody>
          <a:bodyPr wrap="square" rtlCol="0">
            <a:spAutoFit/>
          </a:bodyPr>
          <a:lstStyle/>
          <a:p>
            <a:pPr lvl="0"/>
            <a:r>
              <a:rPr lang="es-ES_tradnl" sz="2400" i="1" dirty="0">
                <a:solidFill>
                  <a:srgbClr val="07B7CA"/>
                </a:solidFill>
                <a:latin typeface="Arial" panose="020B0604020202020204" pitchFamily="34" charset="0"/>
                <a:cs typeface="Arial" panose="020B0604020202020204" pitchFamily="34" charset="0"/>
              </a:rPr>
              <a:t>"Escuché que usan fetos abortados en las vacunas COVID".</a:t>
            </a:r>
          </a:p>
        </p:txBody>
      </p:sp>
    </p:spTree>
    <p:extLst>
      <p:ext uri="{BB962C8B-B14F-4D97-AF65-F5344CB8AC3E}">
        <p14:creationId xmlns:p14="http://schemas.microsoft.com/office/powerpoint/2010/main" val="1007042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FEF9CE5-CD2D-194D-B9B3-1B40887E92A7}"/>
              </a:ext>
            </a:extLst>
          </p:cNvPr>
          <p:cNvSpPr txBox="1"/>
          <p:nvPr/>
        </p:nvSpPr>
        <p:spPr>
          <a:xfrm>
            <a:off x="1377387" y="2185268"/>
            <a:ext cx="9676435" cy="1200329"/>
          </a:xfrm>
          <a:prstGeom prst="rect">
            <a:avLst/>
          </a:prstGeom>
          <a:noFill/>
        </p:spPr>
        <p:txBody>
          <a:bodyPr wrap="square" rtlCol="0">
            <a:spAutoFit/>
          </a:bodyPr>
          <a:lstStyle/>
          <a:p>
            <a:pPr lvl="0" algn="ctr"/>
            <a:r>
              <a:rPr kumimoji="0" lang="en-US" sz="3600" b="1"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“Is it true that the vaccine contains microchips?” </a:t>
            </a:r>
          </a:p>
        </p:txBody>
      </p:sp>
      <p:sp>
        <p:nvSpPr>
          <p:cNvPr id="8" name="TextBox 7">
            <a:extLst>
              <a:ext uri="{FF2B5EF4-FFF2-40B4-BE49-F238E27FC236}">
                <a16:creationId xmlns:a16="http://schemas.microsoft.com/office/drawing/2014/main" id="{D8BBD0C9-CDD6-2744-ADF9-66D621ED5181}"/>
              </a:ext>
            </a:extLst>
          </p:cNvPr>
          <p:cNvSpPr txBox="1"/>
          <p:nvPr/>
        </p:nvSpPr>
        <p:spPr>
          <a:xfrm>
            <a:off x="1377387" y="3429000"/>
            <a:ext cx="9676435" cy="1754326"/>
          </a:xfrm>
          <a:prstGeom prst="rect">
            <a:avLst/>
          </a:prstGeom>
          <a:noFill/>
        </p:spPr>
        <p:txBody>
          <a:bodyPr wrap="square" rtlCol="0">
            <a:spAutoFit/>
          </a:bodyPr>
          <a:lstStyle/>
          <a:p>
            <a:pPr algn="ctr"/>
            <a:r>
              <a:rPr lang="es-ES_tradnl" sz="3600" i="1" dirty="0">
                <a:solidFill>
                  <a:srgbClr val="07B7CA"/>
                </a:solidFill>
                <a:latin typeface="Arial" panose="020B0604020202020204" pitchFamily="34" charset="0"/>
                <a:cs typeface="Arial" panose="020B0604020202020204" pitchFamily="34" charset="0"/>
              </a:rPr>
              <a:t>"¿Es cierto que la vacuna contiene microchips?"</a:t>
            </a:r>
          </a:p>
          <a:p>
            <a:pPr lvl="0" algn="ctr"/>
            <a:endParaRPr kumimoji="0" lang="es-ES_tradnl" sz="3600" b="0" i="1" u="none" strike="noStrike" kern="1200" cap="none" spc="0" normalizeH="0" baseline="0" dirty="0">
              <a:ln>
                <a:noFill/>
              </a:ln>
              <a:solidFill>
                <a:srgbClr val="07B7C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7206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61134" y="1231231"/>
            <a:ext cx="81247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I’ve heard that from some other people too, and I can see why the idea would be really concerning. </a:t>
            </a: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451880"/>
            <a:ext cx="799931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35D76"/>
                </a:solidFill>
                <a:latin typeface="Arial" panose="020B0604020202020204" pitchFamily="34" charset="0"/>
                <a:cs typeface="Arial" panose="020B0604020202020204" pitchFamily="34" charset="0"/>
              </a:rPr>
              <a:t>I reached out to a vaccine scientist who works at Baylor College of Medicine, and I asked her if it was possible to put microchips in a vaccine or how that would work.  </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6" y="3614629"/>
            <a:ext cx="871333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And she said that it would be pretty much impossible to get a microchip in a vaccine because the needles they use are so small. Health officials do have a way to keep track of who gets vaccinated, but that</a:t>
            </a:r>
            <a:r>
              <a:rPr lang="en-US" dirty="0">
                <a:solidFill>
                  <a:srgbClr val="135D76"/>
                </a:solidFill>
                <a:latin typeface="Arial" panose="020B0604020202020204" pitchFamily="34" charset="0"/>
                <a:cs typeface="Arial" panose="020B0604020202020204" pitchFamily="34" charset="0"/>
              </a:rPr>
              <a:t>’s through electronic health records and you don’t have to give them permission to put your information in those systems if you don’t want them to. </a:t>
            </a: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 </a:t>
            </a: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8" y="5405786"/>
            <a:ext cx="79993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35D76"/>
                </a:solidFill>
                <a:latin typeface="Arial" panose="020B0604020202020204" pitchFamily="34" charset="0"/>
                <a:cs typeface="Arial" panose="020B0604020202020204" pitchFamily="34" charset="0"/>
              </a:rPr>
              <a:t>When I got vaccinated, they gave me a consent form to fill out to have my information put into the state’s immunization registry, but it wasn’t required to get the vaccine. Would you like me to show what form I mean? </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corroborate</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242617" y="3240952"/>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about me</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science</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explain</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9041714" cy="461665"/>
          </a:xfrm>
          <a:prstGeom prst="rect">
            <a:avLst/>
          </a:prstGeom>
          <a:noFill/>
        </p:spPr>
        <p:txBody>
          <a:bodyPr wrap="square" rtlCol="0">
            <a:spAutoFit/>
          </a:bodyPr>
          <a:lstStyle/>
          <a:p>
            <a:pPr lvl="0"/>
            <a:r>
              <a:rPr lang="en-US" sz="2400" b="1" dirty="0">
                <a:solidFill>
                  <a:srgbClr val="135D76"/>
                </a:solidFill>
                <a:latin typeface="Arial" panose="020B0604020202020204" pitchFamily="34" charset="0"/>
                <a:cs typeface="Arial" panose="020B0604020202020204" pitchFamily="34" charset="0"/>
              </a:rPr>
              <a:t>“Is it true that the vaccine contains microchips?” </a:t>
            </a:r>
          </a:p>
        </p:txBody>
      </p:sp>
    </p:spTree>
    <p:extLst>
      <p:ext uri="{BB962C8B-B14F-4D97-AF65-F5344CB8AC3E}">
        <p14:creationId xmlns:p14="http://schemas.microsoft.com/office/powerpoint/2010/main" val="42137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6" y="1183867"/>
            <a:ext cx="9041713" cy="646331"/>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También he escuchado eso de otras personas y puedo ver por qué la idea sería preocupante.</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505279"/>
            <a:ext cx="9143314" cy="646331"/>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Me comuniqué con una científica de vacunas que trabaja en </a:t>
            </a:r>
            <a:r>
              <a:rPr lang="es-ES_tradnl" i="1" dirty="0" err="1">
                <a:solidFill>
                  <a:srgbClr val="135D76"/>
                </a:solidFill>
                <a:latin typeface="Arial" panose="020B0604020202020204" pitchFamily="34" charset="0"/>
                <a:cs typeface="Arial" panose="020B0604020202020204" pitchFamily="34" charset="0"/>
              </a:rPr>
              <a:t>Baylor</a:t>
            </a:r>
            <a:r>
              <a:rPr lang="es-ES_tradnl" i="1" dirty="0">
                <a:solidFill>
                  <a:srgbClr val="135D76"/>
                </a:solidFill>
                <a:latin typeface="Arial" panose="020B0604020202020204" pitchFamily="34" charset="0"/>
                <a:cs typeface="Arial" panose="020B0604020202020204" pitchFamily="34" charset="0"/>
              </a:rPr>
              <a:t> </a:t>
            </a:r>
            <a:r>
              <a:rPr lang="es-ES_tradnl" i="1" dirty="0" err="1">
                <a:solidFill>
                  <a:srgbClr val="135D76"/>
                </a:solidFill>
                <a:latin typeface="Arial" panose="020B0604020202020204" pitchFamily="34" charset="0"/>
                <a:cs typeface="Arial" panose="020B0604020202020204" pitchFamily="34" charset="0"/>
              </a:rPr>
              <a:t>College</a:t>
            </a:r>
            <a:r>
              <a:rPr lang="es-ES_tradnl" i="1" dirty="0">
                <a:solidFill>
                  <a:srgbClr val="135D76"/>
                </a:solidFill>
                <a:latin typeface="Arial" panose="020B0604020202020204" pitchFamily="34" charset="0"/>
                <a:cs typeface="Arial" panose="020B0604020202020204" pitchFamily="34" charset="0"/>
              </a:rPr>
              <a:t> of Medicine y la pregunté si era posible poner microchips en una vacuna o cómo funcionaría.</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7" y="3716229"/>
            <a:ext cx="9143315" cy="1477328"/>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Y dijo que sería prácticamente imposible poner un microchip en una vacuna porque las agujas que usan son demasiado pequeñas. Los funcionarios de salud tienen una forma de realizar un seguimiento de quién se vacuna, pero eso es a través de registros de salud electrónicos y no tiene que darles permiso para poner su información en esos sistemas si no lo desea.</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7" y="5361855"/>
            <a:ext cx="9041712" cy="923330"/>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Cuando me vacuné, me dieron un documento de consentimiento para completar para que mi información se ingresara en el registro de vacunación, pero no era necesario para recibir la vacuna. ¿Quiere que le muestre de qué forma me refiero?</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corroborar</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137152" y="3240952"/>
            <a:ext cx="11301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acerca de mí</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ciencia</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explicar</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9041714" cy="461665"/>
          </a:xfrm>
          <a:prstGeom prst="rect">
            <a:avLst/>
          </a:prstGeom>
          <a:noFill/>
        </p:spPr>
        <p:txBody>
          <a:bodyPr wrap="square" rtlCol="0">
            <a:spAutoFit/>
          </a:bodyPr>
          <a:lstStyle/>
          <a:p>
            <a:pPr lvl="0"/>
            <a:r>
              <a:rPr lang="es-ES_tradnl" sz="2400" i="1" dirty="0">
                <a:solidFill>
                  <a:srgbClr val="07B7CA"/>
                </a:solidFill>
                <a:latin typeface="Arial" panose="020B0604020202020204" pitchFamily="34" charset="0"/>
                <a:cs typeface="Arial" panose="020B0604020202020204" pitchFamily="34" charset="0"/>
              </a:rPr>
              <a:t>"¿Es cierto que la vacuna contiene microchips?"</a:t>
            </a:r>
            <a:endParaRPr kumimoji="0" lang="es-ES_tradnl" sz="2400" b="0" i="1" u="none" strike="noStrike" kern="1200" cap="none" spc="0" normalizeH="0" baseline="0" noProof="0" dirty="0">
              <a:ln>
                <a:noFill/>
              </a:ln>
              <a:solidFill>
                <a:srgbClr val="07B7C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72064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FEF9CE5-CD2D-194D-B9B3-1B40887E92A7}"/>
              </a:ext>
            </a:extLst>
          </p:cNvPr>
          <p:cNvSpPr txBox="1"/>
          <p:nvPr/>
        </p:nvSpPr>
        <p:spPr>
          <a:xfrm>
            <a:off x="1257782" y="1674674"/>
            <a:ext cx="9676435" cy="1754326"/>
          </a:xfrm>
          <a:prstGeom prst="rect">
            <a:avLst/>
          </a:prstGeom>
          <a:noFill/>
        </p:spPr>
        <p:txBody>
          <a:bodyPr wrap="square" rtlCol="0">
            <a:spAutoFit/>
          </a:bodyPr>
          <a:lstStyle/>
          <a:p>
            <a:pPr lvl="0" algn="ctr"/>
            <a:r>
              <a:rPr kumimoji="0" lang="en-US" sz="3600" b="1"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“I am scared when they ask to provide social security because I don’t have migratory status.” </a:t>
            </a:r>
          </a:p>
        </p:txBody>
      </p:sp>
      <p:sp>
        <p:nvSpPr>
          <p:cNvPr id="8" name="TextBox 7">
            <a:extLst>
              <a:ext uri="{FF2B5EF4-FFF2-40B4-BE49-F238E27FC236}">
                <a16:creationId xmlns:a16="http://schemas.microsoft.com/office/drawing/2014/main" id="{D8BBD0C9-CDD6-2744-ADF9-66D621ED5181}"/>
              </a:ext>
            </a:extLst>
          </p:cNvPr>
          <p:cNvSpPr txBox="1"/>
          <p:nvPr/>
        </p:nvSpPr>
        <p:spPr>
          <a:xfrm>
            <a:off x="1257782" y="3429000"/>
            <a:ext cx="9676435" cy="1754326"/>
          </a:xfrm>
          <a:prstGeom prst="rect">
            <a:avLst/>
          </a:prstGeom>
          <a:noFill/>
        </p:spPr>
        <p:txBody>
          <a:bodyPr wrap="square" rtlCol="0">
            <a:spAutoFit/>
          </a:bodyPr>
          <a:lstStyle/>
          <a:p>
            <a:pPr lvl="0" algn="ctr"/>
            <a:r>
              <a:rPr lang="es-ES_tradnl" sz="3600" i="1" dirty="0">
                <a:solidFill>
                  <a:srgbClr val="07B7CA"/>
                </a:solidFill>
                <a:latin typeface="Arial" panose="020B0604020202020204" pitchFamily="34" charset="0"/>
                <a:cs typeface="Arial" panose="020B0604020202020204" pitchFamily="34" charset="0"/>
              </a:rPr>
              <a:t>"Me da miedo cuando me piden que brinde mi Seguro Social porque no tengo estatus migratorio".</a:t>
            </a:r>
            <a:endParaRPr kumimoji="0" lang="es-ES_tradnl" sz="3600" b="0" i="1" u="none" strike="noStrike" kern="1200" cap="none" spc="0" normalizeH="0" baseline="0" dirty="0">
              <a:ln>
                <a:noFill/>
              </a:ln>
              <a:solidFill>
                <a:srgbClr val="07B7C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1102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7" y="1285629"/>
            <a:ext cx="81247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I’m so sorry. I know how scary it must be when someone asks you to provide social security. </a:t>
            </a: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505279"/>
            <a:ext cx="79993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I confirmed that the Department of Homeland Security says that... </a:t>
            </a: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7" y="3517951"/>
            <a:ext cx="812474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35D76"/>
                </a:solidFill>
                <a:latin typeface="Arial" panose="020B0604020202020204" pitchFamily="34" charset="0"/>
                <a:cs typeface="Arial" panose="020B0604020202020204" pitchFamily="34" charset="0"/>
              </a:rPr>
              <a:t>You can absolutely get the COVID vaccine even if you’re undocumented. ICE and U.S. Customs and Border Protection aren’t supposed to take people into custody at clinics or anywhere people get medical care. There might federal officials at vaccination sites, but they are only there to get people vaccinated, and you shouldn’t be turned away if you don’t have an official ID or social security number. </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7" y="5533500"/>
            <a:ext cx="79993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Would you like me to come with you to the vaccination site? </a:t>
            </a: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corroborate</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242617" y="3240952"/>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about me</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science</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explain</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9041714" cy="830997"/>
          </a:xfrm>
          <a:prstGeom prst="rect">
            <a:avLst/>
          </a:prstGeom>
          <a:noFill/>
        </p:spPr>
        <p:txBody>
          <a:bodyPr wrap="square" rtlCol="0">
            <a:spAutoFit/>
          </a:bodyPr>
          <a:lstStyle/>
          <a:p>
            <a:pPr lvl="0"/>
            <a:r>
              <a:rPr lang="en-US" sz="2400" b="1" dirty="0">
                <a:solidFill>
                  <a:srgbClr val="135D76"/>
                </a:solidFill>
                <a:latin typeface="Arial" panose="020B0604020202020204" pitchFamily="34" charset="0"/>
                <a:cs typeface="Arial" panose="020B0604020202020204" pitchFamily="34" charset="0"/>
              </a:rPr>
              <a:t>“I am scared when they ask to provide social security because I don’t have migratory status.” </a:t>
            </a:r>
          </a:p>
        </p:txBody>
      </p:sp>
    </p:spTree>
    <p:extLst>
      <p:ext uri="{BB962C8B-B14F-4D97-AF65-F5344CB8AC3E}">
        <p14:creationId xmlns:p14="http://schemas.microsoft.com/office/powerpoint/2010/main" val="357480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6" y="1183867"/>
            <a:ext cx="9041713" cy="646331"/>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Lo siento mucho. Sé lo aterrador que debe ser cuando alguien le pide que proporcione su Seguro Social.</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505279"/>
            <a:ext cx="9041714" cy="369332"/>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Confirmé que el Departamento de Seguridad Nacional dice que ...</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7" y="3468793"/>
            <a:ext cx="9143315" cy="1477328"/>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Todos pueden recibir la vacuna COVID — incluso los que no tienen documentación oficial. ICE no se supone detener a personas en clínicas o en cualquier lugar donde las personas reciban atención médica. Es posible que haya funcionarios federales en los sitios de vacunación, pero solo deben estar allí para vacunar a las personas, y no debe ser rechazado si no tiene una identificación oficial o un número de seguro social.</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6" y="5489467"/>
            <a:ext cx="9041712" cy="369332"/>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¿Quieres que le acompañe al lugar de la vacunación?</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corroborar</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137152" y="3240952"/>
            <a:ext cx="11301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acerca de mí</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ciencia</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explicar</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9041714" cy="830997"/>
          </a:xfrm>
          <a:prstGeom prst="rect">
            <a:avLst/>
          </a:prstGeom>
          <a:noFill/>
        </p:spPr>
        <p:txBody>
          <a:bodyPr wrap="square" rtlCol="0">
            <a:spAutoFit/>
          </a:bodyPr>
          <a:lstStyle/>
          <a:p>
            <a:pPr lvl="0"/>
            <a:r>
              <a:rPr lang="es-ES_tradnl" sz="2400" i="1" dirty="0">
                <a:solidFill>
                  <a:srgbClr val="07B7CA"/>
                </a:solidFill>
                <a:latin typeface="Arial" panose="020B0604020202020204" pitchFamily="34" charset="0"/>
                <a:cs typeface="Arial" panose="020B0604020202020204" pitchFamily="34" charset="0"/>
              </a:rPr>
              <a:t>"Me da miedo cuando me piden que brinde mi Seguro Social porque no tengo estatus migratorio".</a:t>
            </a:r>
          </a:p>
        </p:txBody>
      </p:sp>
    </p:spTree>
    <p:extLst>
      <p:ext uri="{BB962C8B-B14F-4D97-AF65-F5344CB8AC3E}">
        <p14:creationId xmlns:p14="http://schemas.microsoft.com/office/powerpoint/2010/main" val="633577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F283-C860-BF49-A274-26758934C069}"/>
              </a:ext>
            </a:extLst>
          </p:cNvPr>
          <p:cNvSpPr>
            <a:spLocks noGrp="1"/>
          </p:cNvSpPr>
          <p:nvPr>
            <p:ph type="title"/>
          </p:nvPr>
        </p:nvSpPr>
        <p:spPr>
          <a:xfrm>
            <a:off x="555585" y="2878681"/>
            <a:ext cx="8704162" cy="2066604"/>
          </a:xfrm>
        </p:spPr>
        <p:txBody>
          <a:bodyPr>
            <a:normAutofit fontScale="90000"/>
          </a:bodyPr>
          <a:lstStyle/>
          <a:p>
            <a:r>
              <a:rPr lang="en-US" sz="4000" b="1" dirty="0">
                <a:solidFill>
                  <a:srgbClr val="135D76"/>
                </a:solidFill>
              </a:rPr>
              <a:t>Anyone over 16 is eligible to get vaccinated, including those without legal residency status or identification. </a:t>
            </a:r>
          </a:p>
        </p:txBody>
      </p:sp>
      <p:sp>
        <p:nvSpPr>
          <p:cNvPr id="6" name="Title 1">
            <a:extLst>
              <a:ext uri="{FF2B5EF4-FFF2-40B4-BE49-F238E27FC236}">
                <a16:creationId xmlns:a16="http://schemas.microsoft.com/office/drawing/2014/main" id="{BE02E46C-80B4-4E43-AEC7-C03647E3563D}"/>
              </a:ext>
            </a:extLst>
          </p:cNvPr>
          <p:cNvSpPr txBox="1">
            <a:spLocks/>
          </p:cNvSpPr>
          <p:nvPr/>
        </p:nvSpPr>
        <p:spPr>
          <a:xfrm>
            <a:off x="555585" y="4485192"/>
            <a:ext cx="9410218" cy="22194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s-ES_tradnl" sz="3200" i="1" dirty="0">
                <a:solidFill>
                  <a:srgbClr val="07B7CA"/>
                </a:solidFill>
              </a:rPr>
              <a:t>Cualquier persona mayor de 16 años se puede vacunar sin costo ni sin establecer documentos sobre su estatus residencia legal.</a:t>
            </a:r>
          </a:p>
        </p:txBody>
      </p:sp>
      <p:pic>
        <p:nvPicPr>
          <p:cNvPr id="8" name="Picture 7" descr="A picture containing text, transport, aircraft&#10;&#10;Description automatically generated">
            <a:extLst>
              <a:ext uri="{FF2B5EF4-FFF2-40B4-BE49-F238E27FC236}">
                <a16:creationId xmlns:a16="http://schemas.microsoft.com/office/drawing/2014/main" id="{746CC481-BFFD-214B-A693-9370343E84C1}"/>
              </a:ext>
            </a:extLst>
          </p:cNvPr>
          <p:cNvPicPr>
            <a:picLocks noChangeAspect="1"/>
          </p:cNvPicPr>
          <p:nvPr/>
        </p:nvPicPr>
        <p:blipFill rotWithShape="1">
          <a:blip r:embed="rId3"/>
          <a:srcRect t="24135" b="28101"/>
          <a:stretch/>
        </p:blipFill>
        <p:spPr>
          <a:xfrm>
            <a:off x="6050665" y="153363"/>
            <a:ext cx="6858000" cy="3275637"/>
          </a:xfrm>
          <a:prstGeom prst="rect">
            <a:avLst/>
          </a:prstGeom>
        </p:spPr>
      </p:pic>
    </p:spTree>
    <p:extLst>
      <p:ext uri="{BB962C8B-B14F-4D97-AF65-F5344CB8AC3E}">
        <p14:creationId xmlns:p14="http://schemas.microsoft.com/office/powerpoint/2010/main" val="971841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FEF9CE5-CD2D-194D-B9B3-1B40887E92A7}"/>
              </a:ext>
            </a:extLst>
          </p:cNvPr>
          <p:cNvSpPr txBox="1"/>
          <p:nvPr/>
        </p:nvSpPr>
        <p:spPr>
          <a:xfrm>
            <a:off x="1257782" y="732388"/>
            <a:ext cx="9676435" cy="1200329"/>
          </a:xfrm>
          <a:prstGeom prst="rect">
            <a:avLst/>
          </a:prstGeom>
          <a:noFill/>
        </p:spPr>
        <p:txBody>
          <a:bodyPr wrap="square" rtlCol="0">
            <a:spAutoFit/>
          </a:bodyPr>
          <a:lstStyle/>
          <a:p>
            <a:pPr lvl="0" algn="ctr"/>
            <a:r>
              <a:rPr kumimoji="0" lang="en-US" sz="3600" b="1"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“What do I do if I had one dose of AstraZeneca in another country?”</a:t>
            </a:r>
          </a:p>
        </p:txBody>
      </p:sp>
      <p:sp>
        <p:nvSpPr>
          <p:cNvPr id="8" name="TextBox 7">
            <a:extLst>
              <a:ext uri="{FF2B5EF4-FFF2-40B4-BE49-F238E27FC236}">
                <a16:creationId xmlns:a16="http://schemas.microsoft.com/office/drawing/2014/main" id="{D8BBD0C9-CDD6-2744-ADF9-66D621ED5181}"/>
              </a:ext>
            </a:extLst>
          </p:cNvPr>
          <p:cNvSpPr txBox="1"/>
          <p:nvPr/>
        </p:nvSpPr>
        <p:spPr>
          <a:xfrm>
            <a:off x="1257782" y="1932717"/>
            <a:ext cx="9676435" cy="1200329"/>
          </a:xfrm>
          <a:prstGeom prst="rect">
            <a:avLst/>
          </a:prstGeom>
          <a:noFill/>
        </p:spPr>
        <p:txBody>
          <a:bodyPr wrap="square" rtlCol="0">
            <a:spAutoFit/>
          </a:bodyPr>
          <a:lstStyle/>
          <a:p>
            <a:pPr lvl="0" algn="ctr"/>
            <a:r>
              <a:rPr lang="es-ES_tradnl" sz="3600" i="1">
                <a:solidFill>
                  <a:srgbClr val="07B7CA"/>
                </a:solidFill>
                <a:latin typeface="Arial" panose="020B0604020202020204" pitchFamily="34" charset="0"/>
                <a:cs typeface="Arial" panose="020B0604020202020204" pitchFamily="34" charset="0"/>
              </a:rPr>
              <a:t>"¿Qué hago si recibí una dosis de AstraZeneca en otro país?"</a:t>
            </a:r>
            <a:endParaRPr kumimoji="0" lang="es-ES_tradnl" sz="3600" b="0" i="1" u="none" strike="noStrike" kern="1200" cap="none" spc="0" normalizeH="0" baseline="0">
              <a:ln>
                <a:noFill/>
              </a:ln>
              <a:solidFill>
                <a:srgbClr val="07B7CA"/>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14689BC-71D1-F34C-8EF2-DFF8360BD686}"/>
              </a:ext>
            </a:extLst>
          </p:cNvPr>
          <p:cNvSpPr txBox="1"/>
          <p:nvPr/>
        </p:nvSpPr>
        <p:spPr>
          <a:xfrm>
            <a:off x="1605280" y="4100646"/>
            <a:ext cx="8696960" cy="923330"/>
          </a:xfrm>
          <a:prstGeom prst="rect">
            <a:avLst/>
          </a:prstGeom>
          <a:noFill/>
        </p:spPr>
        <p:txBody>
          <a:bodyPr wrap="square" rtlCol="0">
            <a:spAutoFit/>
          </a:bodyPr>
          <a:lstStyle/>
          <a:p>
            <a:pPr algn="ctr"/>
            <a:r>
              <a:rPr lang="en-US" dirty="0">
                <a:solidFill>
                  <a:srgbClr val="135D76"/>
                </a:solidFill>
                <a:latin typeface="Arial" panose="020B0604020202020204" pitchFamily="34" charset="0"/>
                <a:cs typeface="Arial" panose="020B0604020202020204" pitchFamily="34" charset="0"/>
              </a:rPr>
              <a:t>We don’t have any data on how effective it is to start with one vaccine and end with another. So health officials recommend you get re-vaccinated with a vaccine that is authorized in the U.S.</a:t>
            </a:r>
          </a:p>
        </p:txBody>
      </p:sp>
      <p:sp>
        <p:nvSpPr>
          <p:cNvPr id="4" name="Rectangle 3">
            <a:extLst>
              <a:ext uri="{FF2B5EF4-FFF2-40B4-BE49-F238E27FC236}">
                <a16:creationId xmlns:a16="http://schemas.microsoft.com/office/drawing/2014/main" id="{ADD19D8B-79B1-BB49-A79A-33A62919F590}"/>
              </a:ext>
            </a:extLst>
          </p:cNvPr>
          <p:cNvSpPr/>
          <p:nvPr/>
        </p:nvSpPr>
        <p:spPr>
          <a:xfrm>
            <a:off x="1605280" y="5202282"/>
            <a:ext cx="8696960" cy="923330"/>
          </a:xfrm>
          <a:prstGeom prst="rect">
            <a:avLst/>
          </a:prstGeom>
        </p:spPr>
        <p:txBody>
          <a:bodyPr wrap="square">
            <a:spAutoFit/>
          </a:bodyPr>
          <a:lstStyle/>
          <a:p>
            <a:pPr algn="ctr"/>
            <a:r>
              <a:rPr lang="es-ES_tradnl" i="1" dirty="0">
                <a:solidFill>
                  <a:srgbClr val="07B7CA"/>
                </a:solidFill>
                <a:latin typeface="Arial" panose="020B0604020202020204" pitchFamily="34" charset="0"/>
                <a:cs typeface="Arial" panose="020B0604020202020204" pitchFamily="34" charset="0"/>
              </a:rPr>
              <a:t>No tenemos datos sobre qué tan efectivo es comenzar con una vacuna y terminar con otra. Por lo tanto, los funcionarios de salud recomiendan que se vuelva a vacunar con una vacuna autorizada en EEUU.</a:t>
            </a:r>
          </a:p>
        </p:txBody>
      </p:sp>
    </p:spTree>
    <p:extLst>
      <p:ext uri="{BB962C8B-B14F-4D97-AF65-F5344CB8AC3E}">
        <p14:creationId xmlns:p14="http://schemas.microsoft.com/office/powerpoint/2010/main" val="165633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FEF9CE5-CD2D-194D-B9B3-1B40887E92A7}"/>
              </a:ext>
            </a:extLst>
          </p:cNvPr>
          <p:cNvSpPr txBox="1"/>
          <p:nvPr/>
        </p:nvSpPr>
        <p:spPr>
          <a:xfrm>
            <a:off x="894209" y="1514708"/>
            <a:ext cx="10403582" cy="646331"/>
          </a:xfrm>
          <a:prstGeom prst="rect">
            <a:avLst/>
          </a:prstGeom>
          <a:noFill/>
        </p:spPr>
        <p:txBody>
          <a:bodyPr wrap="square" rtlCol="0">
            <a:spAutoFit/>
          </a:bodyPr>
          <a:lstStyle/>
          <a:p>
            <a:pPr lvl="0" algn="ctr"/>
            <a:r>
              <a:rPr kumimoji="0" lang="en-US" sz="3600" b="1"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“When will kids be able to get the vaccine?” </a:t>
            </a:r>
          </a:p>
        </p:txBody>
      </p:sp>
      <p:sp>
        <p:nvSpPr>
          <p:cNvPr id="8" name="TextBox 7">
            <a:extLst>
              <a:ext uri="{FF2B5EF4-FFF2-40B4-BE49-F238E27FC236}">
                <a16:creationId xmlns:a16="http://schemas.microsoft.com/office/drawing/2014/main" id="{D8BBD0C9-CDD6-2744-ADF9-66D621ED5181}"/>
              </a:ext>
            </a:extLst>
          </p:cNvPr>
          <p:cNvSpPr txBox="1"/>
          <p:nvPr/>
        </p:nvSpPr>
        <p:spPr>
          <a:xfrm>
            <a:off x="1174187" y="2161039"/>
            <a:ext cx="9676435" cy="646331"/>
          </a:xfrm>
          <a:prstGeom prst="rect">
            <a:avLst/>
          </a:prstGeom>
          <a:noFill/>
        </p:spPr>
        <p:txBody>
          <a:bodyPr wrap="square" rtlCol="0">
            <a:spAutoFit/>
          </a:bodyPr>
          <a:lstStyle/>
          <a:p>
            <a:pPr lvl="0" algn="ctr"/>
            <a:r>
              <a:rPr lang="es-ES_tradnl" sz="3600" i="1" dirty="0">
                <a:solidFill>
                  <a:srgbClr val="07B7CA"/>
                </a:solidFill>
                <a:latin typeface="Arial" panose="020B0604020202020204" pitchFamily="34" charset="0"/>
                <a:cs typeface="Arial" panose="020B0604020202020204" pitchFamily="34" charset="0"/>
              </a:rPr>
              <a:t>"¿Cuándo podrán los niños recibir la vacuna?"</a:t>
            </a:r>
            <a:endParaRPr kumimoji="0" lang="es-ES_tradnl" sz="3600" b="0" i="1" u="none" strike="noStrike" kern="1200" cap="none" spc="0" normalizeH="0" baseline="0" dirty="0">
              <a:ln>
                <a:noFill/>
              </a:ln>
              <a:solidFill>
                <a:srgbClr val="07B7CA"/>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826C31C-5122-DE46-9CA3-13FD2F31C8DC}"/>
              </a:ext>
            </a:extLst>
          </p:cNvPr>
          <p:cNvSpPr txBox="1"/>
          <p:nvPr/>
        </p:nvSpPr>
        <p:spPr>
          <a:xfrm>
            <a:off x="1605280" y="3226886"/>
            <a:ext cx="8696960" cy="923330"/>
          </a:xfrm>
          <a:prstGeom prst="rect">
            <a:avLst/>
          </a:prstGeom>
          <a:noFill/>
        </p:spPr>
        <p:txBody>
          <a:bodyPr wrap="square" rtlCol="0">
            <a:spAutoFit/>
          </a:bodyPr>
          <a:lstStyle/>
          <a:p>
            <a:pPr algn="ctr"/>
            <a:r>
              <a:rPr lang="en-US" dirty="0">
                <a:solidFill>
                  <a:srgbClr val="135D76"/>
                </a:solidFill>
                <a:latin typeface="Arial" panose="020B0604020202020204" pitchFamily="34" charset="0"/>
                <a:cs typeface="Arial" panose="020B0604020202020204" pitchFamily="34" charset="0"/>
              </a:rPr>
              <a:t>There’s no hard timeline yet, but hopefully soon for those ages 12-16! Clinical trials are still underway for younger kids. It might not be until next year that we get vaccines for kids under 12.  </a:t>
            </a:r>
          </a:p>
        </p:txBody>
      </p:sp>
      <p:sp>
        <p:nvSpPr>
          <p:cNvPr id="5" name="Rectangle 4">
            <a:extLst>
              <a:ext uri="{FF2B5EF4-FFF2-40B4-BE49-F238E27FC236}">
                <a16:creationId xmlns:a16="http://schemas.microsoft.com/office/drawing/2014/main" id="{9C6DA2F7-9362-0E49-BAD7-8EF6E0922D37}"/>
              </a:ext>
            </a:extLst>
          </p:cNvPr>
          <p:cNvSpPr/>
          <p:nvPr/>
        </p:nvSpPr>
        <p:spPr>
          <a:xfrm>
            <a:off x="1605280" y="4328522"/>
            <a:ext cx="8696960" cy="1200329"/>
          </a:xfrm>
          <a:prstGeom prst="rect">
            <a:avLst/>
          </a:prstGeom>
        </p:spPr>
        <p:txBody>
          <a:bodyPr wrap="square">
            <a:spAutoFit/>
          </a:bodyPr>
          <a:lstStyle/>
          <a:p>
            <a:pPr algn="ctr"/>
            <a:r>
              <a:rPr lang="es-ES_tradnl" i="1" dirty="0">
                <a:solidFill>
                  <a:srgbClr val="07B7CA"/>
                </a:solidFill>
                <a:latin typeface="Arial" panose="020B0604020202020204" pitchFamily="34" charset="0"/>
                <a:cs typeface="Arial" panose="020B0604020202020204" pitchFamily="34" charset="0"/>
              </a:rPr>
              <a:t>Todavía no hay un cronograma estricto, ¡pero esperamos que pronto para las edades de 12 a 16 años! Los estudios clínicos todavía están en curso para niños más pequeños. Es posible que no sea hasta el próximo año que recibamos vacunas para niños menores de 12 años.</a:t>
            </a:r>
          </a:p>
        </p:txBody>
      </p:sp>
    </p:spTree>
    <p:extLst>
      <p:ext uri="{BB962C8B-B14F-4D97-AF65-F5344CB8AC3E}">
        <p14:creationId xmlns:p14="http://schemas.microsoft.com/office/powerpoint/2010/main" val="105801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FAA6AD23-C07C-AF4F-9BBD-5164978C5A9D}"/>
              </a:ext>
            </a:extLst>
          </p:cNvPr>
          <p:cNvSpPr/>
          <p:nvPr/>
        </p:nvSpPr>
        <p:spPr>
          <a:xfrm>
            <a:off x="4897120" y="-35560"/>
            <a:ext cx="7294880" cy="6929120"/>
          </a:xfrm>
          <a:custGeom>
            <a:avLst/>
            <a:gdLst>
              <a:gd name="connsiteX0" fmla="*/ 1423686 w 6724891"/>
              <a:gd name="connsiteY0" fmla="*/ 23149 h 6921661"/>
              <a:gd name="connsiteX1" fmla="*/ 0 w 6724891"/>
              <a:gd name="connsiteY1" fmla="*/ 6921661 h 6921661"/>
              <a:gd name="connsiteX2" fmla="*/ 6724891 w 6724891"/>
              <a:gd name="connsiteY2" fmla="*/ 6921661 h 6921661"/>
              <a:gd name="connsiteX3" fmla="*/ 6724891 w 6724891"/>
              <a:gd name="connsiteY3" fmla="*/ 0 h 6921661"/>
              <a:gd name="connsiteX4" fmla="*/ 1423686 w 6724891"/>
              <a:gd name="connsiteY4" fmla="*/ 23149 h 6921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4891" h="6921661">
                <a:moveTo>
                  <a:pt x="1423686" y="23149"/>
                </a:moveTo>
                <a:lnTo>
                  <a:pt x="0" y="6921661"/>
                </a:lnTo>
                <a:lnTo>
                  <a:pt x="6724891" y="6921661"/>
                </a:lnTo>
                <a:lnTo>
                  <a:pt x="6724891" y="0"/>
                </a:lnTo>
                <a:lnTo>
                  <a:pt x="1423686" y="23149"/>
                </a:lnTo>
                <a:close/>
              </a:path>
            </a:pathLst>
          </a:custGeom>
          <a:solidFill>
            <a:srgbClr val="07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FEF9CE5-CD2D-194D-B9B3-1B40887E92A7}"/>
              </a:ext>
            </a:extLst>
          </p:cNvPr>
          <p:cNvSpPr txBox="1"/>
          <p:nvPr/>
        </p:nvSpPr>
        <p:spPr>
          <a:xfrm>
            <a:off x="310457" y="265028"/>
            <a:ext cx="42513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What to do when you don’t know they’re concern. </a:t>
            </a:r>
          </a:p>
        </p:txBody>
      </p:sp>
      <p:sp>
        <p:nvSpPr>
          <p:cNvPr id="8" name="TextBox 7">
            <a:extLst>
              <a:ext uri="{FF2B5EF4-FFF2-40B4-BE49-F238E27FC236}">
                <a16:creationId xmlns:a16="http://schemas.microsoft.com/office/drawing/2014/main" id="{D8BBD0C9-CDD6-2744-ADF9-66D621ED5181}"/>
              </a:ext>
            </a:extLst>
          </p:cNvPr>
          <p:cNvSpPr txBox="1"/>
          <p:nvPr/>
        </p:nvSpPr>
        <p:spPr>
          <a:xfrm>
            <a:off x="6918960" y="271253"/>
            <a:ext cx="3891280" cy="1754326"/>
          </a:xfrm>
          <a:prstGeom prst="rect">
            <a:avLst/>
          </a:prstGeom>
          <a:noFill/>
        </p:spPr>
        <p:txBody>
          <a:bodyPr wrap="square" rtlCol="0">
            <a:spAutoFit/>
          </a:bodyPr>
          <a:lstStyle/>
          <a:p>
            <a:pPr lvl="0"/>
            <a:r>
              <a:rPr lang="es-ES_tradnl" sz="3600" i="1" dirty="0">
                <a:solidFill>
                  <a:schemeClr val="bg1"/>
                </a:solidFill>
                <a:latin typeface="Arial" panose="020B0604020202020204" pitchFamily="34" charset="0"/>
                <a:cs typeface="Arial" panose="020B0604020202020204" pitchFamily="34" charset="0"/>
              </a:rPr>
              <a:t>Qué hacer cuando no sabe que les preocupa.</a:t>
            </a:r>
            <a:endParaRPr kumimoji="0" lang="es-ES_tradnl" sz="36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C74DF7C9-51EF-3547-AEF6-5708F837053B}"/>
              </a:ext>
            </a:extLst>
          </p:cNvPr>
          <p:cNvSpPr txBox="1"/>
          <p:nvPr/>
        </p:nvSpPr>
        <p:spPr>
          <a:xfrm>
            <a:off x="333028" y="2204720"/>
            <a:ext cx="3730972" cy="1754326"/>
          </a:xfrm>
          <a:prstGeom prst="rect">
            <a:avLst/>
          </a:prstGeom>
          <a:noFill/>
        </p:spPr>
        <p:txBody>
          <a:bodyPr wrap="square" rtlCol="0">
            <a:spAutoFit/>
          </a:bodyPr>
          <a:lstStyle/>
          <a:p>
            <a:r>
              <a:rPr lang="en-US" dirty="0">
                <a:solidFill>
                  <a:srgbClr val="135D76"/>
                </a:solidFill>
                <a:latin typeface="Arial" panose="020B0604020202020204" pitchFamily="34" charset="0"/>
                <a:cs typeface="Arial" panose="020B0604020202020204" pitchFamily="34" charset="0"/>
              </a:rPr>
              <a:t>“May I ask why?”</a:t>
            </a:r>
          </a:p>
          <a:p>
            <a:r>
              <a:rPr lang="en-US" dirty="0">
                <a:solidFill>
                  <a:srgbClr val="135D76"/>
                </a:solidFill>
                <a:latin typeface="Arial" panose="020B0604020202020204" pitchFamily="34" charset="0"/>
                <a:cs typeface="Arial" panose="020B0604020202020204" pitchFamily="34" charset="0"/>
              </a:rPr>
              <a:t>“Can you tell me more about that?” </a:t>
            </a:r>
          </a:p>
          <a:p>
            <a:r>
              <a:rPr lang="en-US" dirty="0">
                <a:solidFill>
                  <a:srgbClr val="135D76"/>
                </a:solidFill>
                <a:latin typeface="Arial" panose="020B0604020202020204" pitchFamily="34" charset="0"/>
                <a:cs typeface="Arial" panose="020B0604020202020204" pitchFamily="34" charset="0"/>
              </a:rPr>
              <a:t>“May I ask where you heard that?”</a:t>
            </a:r>
          </a:p>
          <a:p>
            <a:r>
              <a:rPr lang="en-US" dirty="0">
                <a:solidFill>
                  <a:srgbClr val="135D76"/>
                </a:solidFill>
                <a:latin typeface="Arial" panose="020B0604020202020204" pitchFamily="34" charset="0"/>
                <a:cs typeface="Arial" panose="020B0604020202020204" pitchFamily="34" charset="0"/>
              </a:rPr>
              <a:t>“Is there something that’s worrying you about it?” </a:t>
            </a:r>
          </a:p>
          <a:p>
            <a:r>
              <a:rPr lang="en-US" dirty="0">
                <a:solidFill>
                  <a:srgbClr val="135D76"/>
                </a:solidFill>
                <a:latin typeface="Arial" panose="020B0604020202020204" pitchFamily="34" charset="0"/>
                <a:cs typeface="Arial" panose="020B0604020202020204" pitchFamily="34" charset="0"/>
              </a:rPr>
              <a:t>  </a:t>
            </a:r>
          </a:p>
        </p:txBody>
      </p:sp>
      <p:sp>
        <p:nvSpPr>
          <p:cNvPr id="3" name="Rectangle 2">
            <a:extLst>
              <a:ext uri="{FF2B5EF4-FFF2-40B4-BE49-F238E27FC236}">
                <a16:creationId xmlns:a16="http://schemas.microsoft.com/office/drawing/2014/main" id="{3190DEF2-FBF3-2349-B40C-AB9749D73AB7}"/>
              </a:ext>
            </a:extLst>
          </p:cNvPr>
          <p:cNvSpPr/>
          <p:nvPr/>
        </p:nvSpPr>
        <p:spPr>
          <a:xfrm>
            <a:off x="6918960" y="2204720"/>
            <a:ext cx="4828252" cy="1200329"/>
          </a:xfrm>
          <a:prstGeom prst="rect">
            <a:avLst/>
          </a:prstGeom>
        </p:spPr>
        <p:txBody>
          <a:bodyPr wrap="square">
            <a:spAutoFit/>
          </a:bodyPr>
          <a:lstStyle/>
          <a:p>
            <a:r>
              <a:rPr lang="es-ES_tradnl" i="1">
                <a:solidFill>
                  <a:schemeClr val="bg1"/>
                </a:solidFill>
                <a:latin typeface="Arial" panose="020B0604020202020204" pitchFamily="34" charset="0"/>
                <a:cs typeface="Arial" panose="020B0604020202020204" pitchFamily="34" charset="0"/>
              </a:rPr>
              <a:t>"¿Puedo preguntar por qué?"</a:t>
            </a:r>
          </a:p>
          <a:p>
            <a:r>
              <a:rPr lang="es-ES_tradnl" i="1">
                <a:solidFill>
                  <a:schemeClr val="bg1"/>
                </a:solidFill>
                <a:latin typeface="Arial" panose="020B0604020202020204" pitchFamily="34" charset="0"/>
                <a:cs typeface="Arial" panose="020B0604020202020204" pitchFamily="34" charset="0"/>
              </a:rPr>
              <a:t>"¿Me puede decir más sobre eso?"</a:t>
            </a:r>
          </a:p>
          <a:p>
            <a:r>
              <a:rPr lang="es-ES_tradnl" i="1">
                <a:solidFill>
                  <a:schemeClr val="bg1"/>
                </a:solidFill>
                <a:latin typeface="Arial" panose="020B0604020202020204" pitchFamily="34" charset="0"/>
                <a:cs typeface="Arial" panose="020B0604020202020204" pitchFamily="34" charset="0"/>
              </a:rPr>
              <a:t>"¿Puedo preguntar dónde escuchaste eso?"</a:t>
            </a:r>
          </a:p>
          <a:p>
            <a:r>
              <a:rPr lang="es-ES_tradnl" i="1">
                <a:solidFill>
                  <a:schemeClr val="bg1"/>
                </a:solidFill>
                <a:latin typeface="Arial" panose="020B0604020202020204" pitchFamily="34" charset="0"/>
                <a:cs typeface="Arial" panose="020B0604020202020204" pitchFamily="34" charset="0"/>
              </a:rPr>
              <a:t>"¿Hay algo que te preocupe?"</a:t>
            </a:r>
          </a:p>
        </p:txBody>
      </p:sp>
      <p:pic>
        <p:nvPicPr>
          <p:cNvPr id="9" name="Picture 8" descr="A person wearing a mask&#10;&#10;Description automatically generated with low confidence">
            <a:extLst>
              <a:ext uri="{FF2B5EF4-FFF2-40B4-BE49-F238E27FC236}">
                <a16:creationId xmlns:a16="http://schemas.microsoft.com/office/drawing/2014/main" id="{7AB8302A-D845-B747-A28B-A17B13BF16E5}"/>
              </a:ext>
            </a:extLst>
          </p:cNvPr>
          <p:cNvPicPr>
            <a:picLocks noChangeAspect="1"/>
          </p:cNvPicPr>
          <p:nvPr/>
        </p:nvPicPr>
        <p:blipFill>
          <a:blip r:embed="rId3"/>
          <a:stretch>
            <a:fillRect/>
          </a:stretch>
        </p:blipFill>
        <p:spPr>
          <a:xfrm>
            <a:off x="2100554" y="2326167"/>
            <a:ext cx="5257853" cy="5257853"/>
          </a:xfrm>
          <a:prstGeom prst="rect">
            <a:avLst/>
          </a:prstGeom>
        </p:spPr>
      </p:pic>
    </p:spTree>
    <p:extLst>
      <p:ext uri="{BB962C8B-B14F-4D97-AF65-F5344CB8AC3E}">
        <p14:creationId xmlns:p14="http://schemas.microsoft.com/office/powerpoint/2010/main" val="41227049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FEF9CE5-CD2D-194D-B9B3-1B40887E92A7}"/>
              </a:ext>
            </a:extLst>
          </p:cNvPr>
          <p:cNvSpPr txBox="1"/>
          <p:nvPr/>
        </p:nvSpPr>
        <p:spPr>
          <a:xfrm>
            <a:off x="3033337" y="2185268"/>
            <a:ext cx="6364533" cy="1200329"/>
          </a:xfrm>
          <a:prstGeom prst="rect">
            <a:avLst/>
          </a:prstGeom>
          <a:noFill/>
        </p:spPr>
        <p:txBody>
          <a:bodyPr wrap="square" rtlCol="0">
            <a:spAutoFit/>
          </a:bodyPr>
          <a:lstStyle/>
          <a:p>
            <a:pPr lvl="0" algn="ctr"/>
            <a:r>
              <a:rPr kumimoji="0" lang="en-US" sz="3600" b="1"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What to say when you don’t know the answer. </a:t>
            </a:r>
          </a:p>
        </p:txBody>
      </p:sp>
      <p:sp>
        <p:nvSpPr>
          <p:cNvPr id="8" name="TextBox 7">
            <a:extLst>
              <a:ext uri="{FF2B5EF4-FFF2-40B4-BE49-F238E27FC236}">
                <a16:creationId xmlns:a16="http://schemas.microsoft.com/office/drawing/2014/main" id="{D8BBD0C9-CDD6-2744-ADF9-66D621ED5181}"/>
              </a:ext>
            </a:extLst>
          </p:cNvPr>
          <p:cNvSpPr txBox="1"/>
          <p:nvPr/>
        </p:nvSpPr>
        <p:spPr>
          <a:xfrm>
            <a:off x="1377387" y="3385597"/>
            <a:ext cx="9676435" cy="646331"/>
          </a:xfrm>
          <a:prstGeom prst="rect">
            <a:avLst/>
          </a:prstGeom>
          <a:noFill/>
        </p:spPr>
        <p:txBody>
          <a:bodyPr wrap="square" rtlCol="0">
            <a:spAutoFit/>
          </a:bodyPr>
          <a:lstStyle/>
          <a:p>
            <a:pPr lvl="0" algn="ctr"/>
            <a:r>
              <a:rPr lang="es-ES_tradnl" sz="3600" i="1" dirty="0">
                <a:solidFill>
                  <a:srgbClr val="07B7CA"/>
                </a:solidFill>
                <a:latin typeface="Arial" panose="020B0604020202020204" pitchFamily="34" charset="0"/>
                <a:cs typeface="Arial" panose="020B0604020202020204" pitchFamily="34" charset="0"/>
              </a:rPr>
              <a:t>Qué decir cuando usted no sabe la respuesta.</a:t>
            </a:r>
            <a:endParaRPr kumimoji="0" lang="es-ES_tradnl" sz="3600" b="0" i="1" u="none" strike="noStrike" kern="1200" cap="none" spc="0" normalizeH="0" baseline="0" dirty="0">
              <a:ln>
                <a:noFill/>
              </a:ln>
              <a:solidFill>
                <a:srgbClr val="07B7C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2485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7" y="1214149"/>
            <a:ext cx="8124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35D76"/>
                </a:solidFill>
                <a:latin typeface="Arial" panose="020B0604020202020204" pitchFamily="34" charset="0"/>
                <a:cs typeface="Arial" panose="020B0604020202020204" pitchFamily="34" charset="0"/>
              </a:rPr>
              <a:t>I hadn’t heard that before, but I can see why you’d be concerned. </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564201"/>
            <a:ext cx="79993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35D76"/>
                </a:solidFill>
                <a:latin typeface="Arial" panose="020B0604020202020204" pitchFamily="34" charset="0"/>
                <a:cs typeface="Arial" panose="020B0604020202020204" pitchFamily="34" charset="0"/>
              </a:rPr>
              <a:t>Let me do a little more research about that. </a:t>
            </a:r>
            <a:endPar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7" y="3924467"/>
            <a:ext cx="79993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And I’ll let you know what I find. </a:t>
            </a:r>
          </a:p>
        </p:txBody>
      </p:sp>
      <p:sp>
        <p:nvSpPr>
          <p:cNvPr id="15" name="TextBox 14">
            <a:extLst>
              <a:ext uri="{FF2B5EF4-FFF2-40B4-BE49-F238E27FC236}">
                <a16:creationId xmlns:a16="http://schemas.microsoft.com/office/drawing/2014/main" id="{144CB192-DAA4-514D-AAD2-0FBCD17C820C}"/>
              </a:ext>
            </a:extLst>
          </p:cNvPr>
          <p:cNvSpPr txBox="1"/>
          <p:nvPr/>
        </p:nvSpPr>
        <p:spPr>
          <a:xfrm>
            <a:off x="2257747" y="5489467"/>
            <a:ext cx="79993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What’s the best way to get back to you? </a:t>
            </a: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corroborate</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242617" y="3240952"/>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about me</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science</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explain</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9041714" cy="461665"/>
          </a:xfrm>
          <a:prstGeom prst="rect">
            <a:avLst/>
          </a:prstGeom>
          <a:noFill/>
        </p:spPr>
        <p:txBody>
          <a:bodyPr wrap="square" rtlCol="0">
            <a:spAutoFit/>
          </a:bodyPr>
          <a:lstStyle/>
          <a:p>
            <a:pPr lvl="0"/>
            <a:r>
              <a:rPr lang="en-US" sz="2400" b="1" dirty="0">
                <a:solidFill>
                  <a:srgbClr val="135D76"/>
                </a:solidFill>
                <a:latin typeface="Arial" panose="020B0604020202020204" pitchFamily="34" charset="0"/>
                <a:cs typeface="Arial" panose="020B0604020202020204" pitchFamily="34" charset="0"/>
              </a:rPr>
              <a:t>“I’ve heard that the vaccine… [new concern]. Is that true?” </a:t>
            </a:r>
          </a:p>
        </p:txBody>
      </p:sp>
    </p:spTree>
    <p:extLst>
      <p:ext uri="{BB962C8B-B14F-4D97-AF65-F5344CB8AC3E}">
        <p14:creationId xmlns:p14="http://schemas.microsoft.com/office/powerpoint/2010/main" val="199839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59441A-49C6-0540-B8D0-D9D08EAAC8BF}"/>
              </a:ext>
            </a:extLst>
          </p:cNvPr>
          <p:cNvSpPr txBox="1"/>
          <p:nvPr/>
        </p:nvSpPr>
        <p:spPr>
          <a:xfrm>
            <a:off x="2257746" y="1183867"/>
            <a:ext cx="9041713" cy="369332"/>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No he escuchado eso, pero puedo ver por qué usted estaría preocupado.</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9965319-1AEE-204B-9712-BA6259AC8609}"/>
              </a:ext>
            </a:extLst>
          </p:cNvPr>
          <p:cNvSpPr txBox="1"/>
          <p:nvPr/>
        </p:nvSpPr>
        <p:spPr>
          <a:xfrm>
            <a:off x="2257747" y="2505279"/>
            <a:ext cx="9041714" cy="369332"/>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Por favor, déjeme investigar un poco más sobre eso.</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A2ABB5A-EE26-BC41-BADC-9BA736427299}"/>
              </a:ext>
            </a:extLst>
          </p:cNvPr>
          <p:cNvSpPr txBox="1"/>
          <p:nvPr/>
        </p:nvSpPr>
        <p:spPr>
          <a:xfrm>
            <a:off x="2257746" y="3853197"/>
            <a:ext cx="9143315" cy="369332"/>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Y le haré saber lo que encuentro.</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44CB192-DAA4-514D-AAD2-0FBCD17C820C}"/>
              </a:ext>
            </a:extLst>
          </p:cNvPr>
          <p:cNvSpPr txBox="1"/>
          <p:nvPr/>
        </p:nvSpPr>
        <p:spPr>
          <a:xfrm>
            <a:off x="2220353" y="5544752"/>
            <a:ext cx="9041712" cy="369332"/>
          </a:xfrm>
          <a:prstGeom prst="rect">
            <a:avLst/>
          </a:prstGeom>
          <a:noFill/>
        </p:spPr>
        <p:txBody>
          <a:bodyPr wrap="square" rtlCol="0">
            <a:spAutoFit/>
          </a:bodyPr>
          <a:lstStyle/>
          <a:p>
            <a:pPr lvl="0"/>
            <a:r>
              <a:rPr lang="es-ES_tradnl" i="1" dirty="0">
                <a:solidFill>
                  <a:srgbClr val="135D76"/>
                </a:solidFill>
                <a:latin typeface="Arial" panose="020B0604020202020204" pitchFamily="34" charset="0"/>
                <a:cs typeface="Arial" panose="020B0604020202020204" pitchFamily="34" charset="0"/>
              </a:rPr>
              <a:t>¿Cuál es la mejor manera de contactarle?</a:t>
            </a:r>
            <a:endParaRPr kumimoji="0" lang="es-ES_tradnl" sz="1800" b="0" i="1"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3C20F1C5-7F03-0A40-AFB2-F9726A4CCF0D}"/>
              </a:ext>
            </a:extLst>
          </p:cNvPr>
          <p:cNvSpPr/>
          <p:nvPr/>
        </p:nvSpPr>
        <p:spPr>
          <a:xfrm rot="5400000">
            <a:off x="1269274" y="1118493"/>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9" name="Oval 18">
            <a:extLst>
              <a:ext uri="{FF2B5EF4-FFF2-40B4-BE49-F238E27FC236}">
                <a16:creationId xmlns:a16="http://schemas.microsoft.com/office/drawing/2014/main" id="{B280F5DB-1B0E-B24C-859C-CF4C7B5D3DA7}"/>
              </a:ext>
            </a:extLst>
          </p:cNvPr>
          <p:cNvSpPr/>
          <p:nvPr/>
        </p:nvSpPr>
        <p:spPr>
          <a:xfrm rot="5400000">
            <a:off x="1284635" y="2419055"/>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5BBD9F47-7FF9-1548-A6A1-0D5D90213870}"/>
              </a:ext>
            </a:extLst>
          </p:cNvPr>
          <p:cNvSpPr/>
          <p:nvPr/>
        </p:nvSpPr>
        <p:spPr>
          <a:xfrm rot="5400000">
            <a:off x="1288219" y="3731344"/>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36EBE11-C363-284B-AA99-2D3842DAE130}"/>
              </a:ext>
            </a:extLst>
          </p:cNvPr>
          <p:cNvSpPr/>
          <p:nvPr/>
        </p:nvSpPr>
        <p:spPr>
          <a:xfrm rot="5400000">
            <a:off x="1284635" y="5372312"/>
            <a:ext cx="851912" cy="830998"/>
          </a:xfrm>
          <a:prstGeom prst="ellipse">
            <a:avLst/>
          </a:prstGeom>
          <a:solidFill>
            <a:srgbClr val="FEC6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2C4309-3B16-D346-8254-AE7B01A736F7}"/>
              </a:ext>
            </a:extLst>
          </p:cNvPr>
          <p:cNvSpPr txBox="1"/>
          <p:nvPr/>
        </p:nvSpPr>
        <p:spPr>
          <a:xfrm>
            <a:off x="1269273" y="1116076"/>
            <a:ext cx="8519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3" name="TextBox 22">
            <a:extLst>
              <a:ext uri="{FF2B5EF4-FFF2-40B4-BE49-F238E27FC236}">
                <a16:creationId xmlns:a16="http://schemas.microsoft.com/office/drawing/2014/main" id="{2B7AB1EB-9CFD-8147-89CD-BCA9396B7B62}"/>
              </a:ext>
            </a:extLst>
          </p:cNvPr>
          <p:cNvSpPr txBox="1"/>
          <p:nvPr/>
        </p:nvSpPr>
        <p:spPr>
          <a:xfrm>
            <a:off x="1279731" y="241294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4" name="TextBox 23">
            <a:extLst>
              <a:ext uri="{FF2B5EF4-FFF2-40B4-BE49-F238E27FC236}">
                <a16:creationId xmlns:a16="http://schemas.microsoft.com/office/drawing/2014/main" id="{38407716-025E-BB46-AE93-291A215A177E}"/>
              </a:ext>
            </a:extLst>
          </p:cNvPr>
          <p:cNvSpPr txBox="1"/>
          <p:nvPr/>
        </p:nvSpPr>
        <p:spPr>
          <a:xfrm>
            <a:off x="1295092" y="3739940"/>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5" name="TextBox 24">
            <a:extLst>
              <a:ext uri="{FF2B5EF4-FFF2-40B4-BE49-F238E27FC236}">
                <a16:creationId xmlns:a16="http://schemas.microsoft.com/office/drawing/2014/main" id="{C3B906EA-51DB-194C-99F5-1C767E0C8CD3}"/>
              </a:ext>
            </a:extLst>
          </p:cNvPr>
          <p:cNvSpPr txBox="1"/>
          <p:nvPr/>
        </p:nvSpPr>
        <p:spPr>
          <a:xfrm>
            <a:off x="1279731" y="5393237"/>
            <a:ext cx="845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 name="TextBox 1">
            <a:extLst>
              <a:ext uri="{FF2B5EF4-FFF2-40B4-BE49-F238E27FC236}">
                <a16:creationId xmlns:a16="http://schemas.microsoft.com/office/drawing/2014/main" id="{741CA136-D2C9-CF4D-8203-BD8426887D73}"/>
              </a:ext>
            </a:extLst>
          </p:cNvPr>
          <p:cNvSpPr txBox="1"/>
          <p:nvPr/>
        </p:nvSpPr>
        <p:spPr>
          <a:xfrm>
            <a:off x="1242617" y="1931960"/>
            <a:ext cx="962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corroborar</a:t>
            </a:r>
          </a:p>
        </p:txBody>
      </p:sp>
      <p:sp>
        <p:nvSpPr>
          <p:cNvPr id="26" name="TextBox 25">
            <a:extLst>
              <a:ext uri="{FF2B5EF4-FFF2-40B4-BE49-F238E27FC236}">
                <a16:creationId xmlns:a16="http://schemas.microsoft.com/office/drawing/2014/main" id="{68108277-2602-5547-8C00-1D455E85E7E4}"/>
              </a:ext>
            </a:extLst>
          </p:cNvPr>
          <p:cNvSpPr txBox="1"/>
          <p:nvPr/>
        </p:nvSpPr>
        <p:spPr>
          <a:xfrm>
            <a:off x="1137152" y="3240952"/>
            <a:ext cx="11301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acerca de mí</a:t>
            </a:r>
          </a:p>
        </p:txBody>
      </p:sp>
      <p:sp>
        <p:nvSpPr>
          <p:cNvPr id="27" name="TextBox 26">
            <a:extLst>
              <a:ext uri="{FF2B5EF4-FFF2-40B4-BE49-F238E27FC236}">
                <a16:creationId xmlns:a16="http://schemas.microsoft.com/office/drawing/2014/main" id="{A921B157-FF94-F54D-8AEE-74FD660BBBD9}"/>
              </a:ext>
            </a:extLst>
          </p:cNvPr>
          <p:cNvSpPr txBox="1"/>
          <p:nvPr/>
        </p:nvSpPr>
        <p:spPr>
          <a:xfrm>
            <a:off x="1220922" y="455089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ciencia</a:t>
            </a:r>
          </a:p>
        </p:txBody>
      </p:sp>
      <p:sp>
        <p:nvSpPr>
          <p:cNvPr id="28" name="TextBox 27">
            <a:extLst>
              <a:ext uri="{FF2B5EF4-FFF2-40B4-BE49-F238E27FC236}">
                <a16:creationId xmlns:a16="http://schemas.microsoft.com/office/drawing/2014/main" id="{12F5EE4F-BC49-7C4B-A32B-CD9C0A224A84}"/>
              </a:ext>
            </a:extLst>
          </p:cNvPr>
          <p:cNvSpPr txBox="1"/>
          <p:nvPr/>
        </p:nvSpPr>
        <p:spPr>
          <a:xfrm>
            <a:off x="1257698" y="6190617"/>
            <a:ext cx="9626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135D76"/>
                </a:solidFill>
                <a:effectLst/>
                <a:uLnTx/>
                <a:uFillTx/>
                <a:latin typeface="Arial" panose="020B0604020202020204" pitchFamily="34" charset="0"/>
                <a:ea typeface="+mn-ea"/>
                <a:cs typeface="Arial" panose="020B0604020202020204" pitchFamily="34" charset="0"/>
              </a:rPr>
              <a:t>explicar</a:t>
            </a:r>
          </a:p>
        </p:txBody>
      </p:sp>
      <p:pic>
        <p:nvPicPr>
          <p:cNvPr id="30" name="Graphic 29" descr="Chat with solid fill">
            <a:extLst>
              <a:ext uri="{FF2B5EF4-FFF2-40B4-BE49-F238E27FC236}">
                <a16:creationId xmlns:a16="http://schemas.microsoft.com/office/drawing/2014/main" id="{0D3B98AA-646A-1747-8862-06F8E3FB6C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869" y="-163238"/>
            <a:ext cx="1377389" cy="1377389"/>
          </a:xfrm>
          <a:prstGeom prst="rect">
            <a:avLst/>
          </a:prstGeom>
        </p:spPr>
      </p:pic>
      <p:sp>
        <p:nvSpPr>
          <p:cNvPr id="16" name="TextBox 15">
            <a:extLst>
              <a:ext uri="{FF2B5EF4-FFF2-40B4-BE49-F238E27FC236}">
                <a16:creationId xmlns:a16="http://schemas.microsoft.com/office/drawing/2014/main" id="{6FEF9CE5-CD2D-194D-B9B3-1B40887E92A7}"/>
              </a:ext>
            </a:extLst>
          </p:cNvPr>
          <p:cNvSpPr txBox="1"/>
          <p:nvPr/>
        </p:nvSpPr>
        <p:spPr>
          <a:xfrm>
            <a:off x="1518258" y="294623"/>
            <a:ext cx="90417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0" i="1" u="none" strike="noStrike" kern="1200" cap="none" spc="0" normalizeH="0" baseline="0" noProof="0" dirty="0">
                <a:ln>
                  <a:noFill/>
                </a:ln>
                <a:solidFill>
                  <a:srgbClr val="07B7CA"/>
                </a:solidFill>
                <a:effectLst/>
                <a:uLnTx/>
                <a:uFillTx/>
                <a:latin typeface="Arial" panose="020B0604020202020204" pitchFamily="34" charset="0"/>
                <a:ea typeface="+mn-ea"/>
                <a:cs typeface="Arial" panose="020B0604020202020204" pitchFamily="34" charset="0"/>
              </a:rPr>
              <a:t>“He escuchado que la vacuna… [duda nueva]. </a:t>
            </a:r>
            <a:r>
              <a:rPr lang="es-ES_tradnl" sz="2400" i="1" dirty="0">
                <a:solidFill>
                  <a:srgbClr val="07B7CA"/>
                </a:solidFill>
                <a:latin typeface="Arial" panose="020B0604020202020204" pitchFamily="34" charset="0"/>
                <a:cs typeface="Arial" panose="020B0604020202020204" pitchFamily="34" charset="0"/>
              </a:rPr>
              <a:t>¿Es cierto?”</a:t>
            </a:r>
            <a:endParaRPr kumimoji="0" lang="es-ES_tradnl" sz="2400" b="0" i="1" u="none" strike="noStrike" kern="1200" cap="none" spc="0" normalizeH="0" baseline="0" noProof="0" dirty="0">
              <a:ln>
                <a:noFill/>
              </a:ln>
              <a:solidFill>
                <a:srgbClr val="07B7C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0119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B42D19-20ED-8944-8DEE-3BEAEE91DDEA}"/>
              </a:ext>
            </a:extLst>
          </p:cNvPr>
          <p:cNvSpPr/>
          <p:nvPr/>
        </p:nvSpPr>
        <p:spPr>
          <a:xfrm rot="10800000">
            <a:off x="0" y="-1"/>
            <a:ext cx="6360160" cy="6929120"/>
          </a:xfrm>
          <a:custGeom>
            <a:avLst/>
            <a:gdLst>
              <a:gd name="connsiteX0" fmla="*/ 1423686 w 6724891"/>
              <a:gd name="connsiteY0" fmla="*/ 23149 h 6921661"/>
              <a:gd name="connsiteX1" fmla="*/ 0 w 6724891"/>
              <a:gd name="connsiteY1" fmla="*/ 6921661 h 6921661"/>
              <a:gd name="connsiteX2" fmla="*/ 6724891 w 6724891"/>
              <a:gd name="connsiteY2" fmla="*/ 6921661 h 6921661"/>
              <a:gd name="connsiteX3" fmla="*/ 6724891 w 6724891"/>
              <a:gd name="connsiteY3" fmla="*/ 0 h 6921661"/>
              <a:gd name="connsiteX4" fmla="*/ 1423686 w 6724891"/>
              <a:gd name="connsiteY4" fmla="*/ 23149 h 6921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4891" h="6921661">
                <a:moveTo>
                  <a:pt x="1423686" y="23149"/>
                </a:moveTo>
                <a:lnTo>
                  <a:pt x="0" y="6921661"/>
                </a:lnTo>
                <a:lnTo>
                  <a:pt x="6724891" y="6921661"/>
                </a:lnTo>
                <a:lnTo>
                  <a:pt x="6724891" y="0"/>
                </a:lnTo>
                <a:lnTo>
                  <a:pt x="1423686" y="23149"/>
                </a:lnTo>
                <a:close/>
              </a:path>
            </a:pathLst>
          </a:custGeom>
          <a:solidFill>
            <a:srgbClr val="07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6C7112E-006C-204A-B91F-6C46C654777A}"/>
              </a:ext>
            </a:extLst>
          </p:cNvPr>
          <p:cNvSpPr/>
          <p:nvPr/>
        </p:nvSpPr>
        <p:spPr>
          <a:xfrm>
            <a:off x="4919241" y="5428527"/>
            <a:ext cx="231493" cy="3240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vector graphics&#10;&#10;Description automatically generated">
            <a:extLst>
              <a:ext uri="{FF2B5EF4-FFF2-40B4-BE49-F238E27FC236}">
                <a16:creationId xmlns:a16="http://schemas.microsoft.com/office/drawing/2014/main" id="{81C0C701-CC07-7843-B67D-91B89DDFB93C}"/>
              </a:ext>
            </a:extLst>
          </p:cNvPr>
          <p:cNvPicPr>
            <a:picLocks noChangeAspect="1"/>
          </p:cNvPicPr>
          <p:nvPr/>
        </p:nvPicPr>
        <p:blipFill>
          <a:blip r:embed="rId2"/>
          <a:stretch>
            <a:fillRect/>
          </a:stretch>
        </p:blipFill>
        <p:spPr>
          <a:xfrm>
            <a:off x="2136140" y="340995"/>
            <a:ext cx="6858000" cy="6858000"/>
          </a:xfrm>
          <a:prstGeom prst="rect">
            <a:avLst/>
          </a:prstGeom>
        </p:spPr>
      </p:pic>
      <p:sp>
        <p:nvSpPr>
          <p:cNvPr id="2" name="Title 1">
            <a:extLst>
              <a:ext uri="{FF2B5EF4-FFF2-40B4-BE49-F238E27FC236}">
                <a16:creationId xmlns:a16="http://schemas.microsoft.com/office/drawing/2014/main" id="{CCA860C8-8C3B-844F-A12B-8DE717C6B44F}"/>
              </a:ext>
            </a:extLst>
          </p:cNvPr>
          <p:cNvSpPr>
            <a:spLocks noGrp="1"/>
          </p:cNvSpPr>
          <p:nvPr>
            <p:ph type="title"/>
          </p:nvPr>
        </p:nvSpPr>
        <p:spPr>
          <a:xfrm>
            <a:off x="452120" y="0"/>
            <a:ext cx="3368040" cy="1325563"/>
          </a:xfrm>
        </p:spPr>
        <p:txBody>
          <a:bodyPr/>
          <a:lstStyle/>
          <a:p>
            <a:r>
              <a:rPr lang="en-US" b="1" dirty="0">
                <a:solidFill>
                  <a:schemeClr val="bg1"/>
                </a:solidFill>
              </a:rPr>
              <a:t>Remember</a:t>
            </a:r>
          </a:p>
        </p:txBody>
      </p:sp>
      <p:sp>
        <p:nvSpPr>
          <p:cNvPr id="3" name="Content Placeholder 2">
            <a:extLst>
              <a:ext uri="{FF2B5EF4-FFF2-40B4-BE49-F238E27FC236}">
                <a16:creationId xmlns:a16="http://schemas.microsoft.com/office/drawing/2014/main" id="{4E4A5227-DE2C-F246-838A-9CF3E7918011}"/>
              </a:ext>
            </a:extLst>
          </p:cNvPr>
          <p:cNvSpPr>
            <a:spLocks noGrp="1"/>
          </p:cNvSpPr>
          <p:nvPr>
            <p:ph idx="1"/>
          </p:nvPr>
        </p:nvSpPr>
        <p:spPr>
          <a:xfrm>
            <a:off x="452120" y="1076007"/>
            <a:ext cx="3368040" cy="5459095"/>
          </a:xfrm>
        </p:spPr>
        <p:txBody>
          <a:bodyPr>
            <a:normAutofit/>
          </a:bodyPr>
          <a:lstStyle/>
          <a:p>
            <a:r>
              <a:rPr lang="en-US" sz="1800" dirty="0">
                <a:solidFill>
                  <a:schemeClr val="bg1"/>
                </a:solidFill>
                <a:latin typeface="Arial" panose="020B0604020202020204" pitchFamily="34" charset="0"/>
                <a:cs typeface="Arial" panose="020B0604020202020204" pitchFamily="34" charset="0"/>
              </a:rPr>
              <a:t>These conversations happen one person at a time. </a:t>
            </a:r>
          </a:p>
          <a:p>
            <a:r>
              <a:rPr lang="en-US" sz="1800" dirty="0">
                <a:solidFill>
                  <a:schemeClr val="bg1"/>
                </a:solidFill>
                <a:latin typeface="Arial" panose="020B0604020202020204" pitchFamily="34" charset="0"/>
                <a:cs typeface="Arial" panose="020B0604020202020204" pitchFamily="34" charset="0"/>
              </a:rPr>
              <a:t>Some people have more than one concern, and that’s OK. </a:t>
            </a:r>
          </a:p>
          <a:p>
            <a:r>
              <a:rPr lang="en-US" sz="1800" dirty="0">
                <a:solidFill>
                  <a:schemeClr val="bg1"/>
                </a:solidFill>
                <a:latin typeface="Arial" panose="020B0604020202020204" pitchFamily="34" charset="0"/>
                <a:cs typeface="Arial" panose="020B0604020202020204" pitchFamily="34" charset="0"/>
              </a:rPr>
              <a:t>You might need to have multiple conversations with someone before they start to feel more comfortable. </a:t>
            </a:r>
          </a:p>
          <a:p>
            <a:r>
              <a:rPr lang="en-US" sz="1800" dirty="0">
                <a:solidFill>
                  <a:schemeClr val="bg1"/>
                </a:solidFill>
                <a:latin typeface="Arial" panose="020B0604020202020204" pitchFamily="34" charset="0"/>
                <a:cs typeface="Arial" panose="020B0604020202020204" pitchFamily="34" charset="0"/>
              </a:rPr>
              <a:t>Adapt your message/approach to the person you’re talking to. </a:t>
            </a:r>
          </a:p>
          <a:p>
            <a:r>
              <a:rPr lang="en-US" sz="1800" dirty="0">
                <a:solidFill>
                  <a:schemeClr val="bg1"/>
                </a:solidFill>
                <a:latin typeface="Arial" panose="020B0604020202020204" pitchFamily="34" charset="0"/>
                <a:cs typeface="Arial" panose="020B0604020202020204" pitchFamily="34" charset="0"/>
              </a:rPr>
              <a:t>If things get heated, just let them know that you care about them and that </a:t>
            </a:r>
            <a:br>
              <a:rPr lang="en-US" sz="1800" dirty="0">
                <a:solidFill>
                  <a:schemeClr val="bg1"/>
                </a:solidFill>
                <a:latin typeface="Arial" panose="020B0604020202020204" pitchFamily="34" charset="0"/>
                <a:cs typeface="Arial" panose="020B0604020202020204" pitchFamily="34" charset="0"/>
              </a:rPr>
            </a:br>
            <a:r>
              <a:rPr lang="en-US" sz="1800" dirty="0">
                <a:solidFill>
                  <a:schemeClr val="bg1"/>
                </a:solidFill>
                <a:latin typeface="Arial" panose="020B0604020202020204" pitchFamily="34" charset="0"/>
                <a:cs typeface="Arial" panose="020B0604020202020204" pitchFamily="34" charset="0"/>
              </a:rPr>
              <a:t>you’re there for them. </a:t>
            </a:r>
          </a:p>
        </p:txBody>
      </p:sp>
      <p:sp>
        <p:nvSpPr>
          <p:cNvPr id="6" name="Content Placeholder 2">
            <a:extLst>
              <a:ext uri="{FF2B5EF4-FFF2-40B4-BE49-F238E27FC236}">
                <a16:creationId xmlns:a16="http://schemas.microsoft.com/office/drawing/2014/main" id="{872BAB28-BE9E-1345-89E2-E304006B96B1}"/>
              </a:ext>
            </a:extLst>
          </p:cNvPr>
          <p:cNvSpPr txBox="1">
            <a:spLocks/>
          </p:cNvSpPr>
          <p:nvPr/>
        </p:nvSpPr>
        <p:spPr>
          <a:xfrm>
            <a:off x="8432800" y="1180465"/>
            <a:ext cx="3246120" cy="54590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1800" i="1">
                <a:solidFill>
                  <a:srgbClr val="07B7CA"/>
                </a:solidFill>
                <a:latin typeface="Arial" panose="020B0604020202020204" pitchFamily="34" charset="0"/>
                <a:cs typeface="Arial" panose="020B0604020202020204" pitchFamily="34" charset="0"/>
              </a:rPr>
              <a:t>Estas conversaciones ocurren de una persona a la vez.</a:t>
            </a:r>
          </a:p>
          <a:p>
            <a:r>
              <a:rPr lang="es-ES_tradnl" sz="1800" i="1">
                <a:solidFill>
                  <a:srgbClr val="07B7CA"/>
                </a:solidFill>
                <a:latin typeface="Arial" panose="020B0604020202020204" pitchFamily="34" charset="0"/>
                <a:cs typeface="Arial" panose="020B0604020202020204" pitchFamily="34" charset="0"/>
              </a:rPr>
              <a:t>Algunas personas tienen más de una preocupación y eso está bien.</a:t>
            </a:r>
          </a:p>
          <a:p>
            <a:r>
              <a:rPr lang="es-ES_tradnl" sz="1800" i="1">
                <a:solidFill>
                  <a:srgbClr val="07B7CA"/>
                </a:solidFill>
                <a:latin typeface="Arial" panose="020B0604020202020204" pitchFamily="34" charset="0"/>
                <a:cs typeface="Arial" panose="020B0604020202020204" pitchFamily="34" charset="0"/>
              </a:rPr>
              <a:t>Es posible que deba tener varias conversaciones con alguien antes de que comience a sentirse más cómodo.</a:t>
            </a:r>
          </a:p>
          <a:p>
            <a:r>
              <a:rPr lang="es-ES_tradnl" sz="1800" i="1">
                <a:solidFill>
                  <a:srgbClr val="07B7CA"/>
                </a:solidFill>
                <a:latin typeface="Arial" panose="020B0604020202020204" pitchFamily="34" charset="0"/>
                <a:cs typeface="Arial" panose="020B0604020202020204" pitchFamily="34" charset="0"/>
              </a:rPr>
              <a:t>Adapte su mensaje / enfoque a la persona.</a:t>
            </a:r>
          </a:p>
          <a:p>
            <a:r>
              <a:rPr lang="es-ES_tradnl" sz="1800" i="1">
                <a:solidFill>
                  <a:srgbClr val="07B7CA"/>
                </a:solidFill>
                <a:latin typeface="Arial" panose="020B0604020202020204" pitchFamily="34" charset="0"/>
                <a:cs typeface="Arial" panose="020B0604020202020204" pitchFamily="34" charset="0"/>
              </a:rPr>
              <a:t>Si las cosas se calientan, recordarles que le importa a usted y que usted está allí para ayudarlos.</a:t>
            </a:r>
          </a:p>
        </p:txBody>
      </p:sp>
      <p:sp>
        <p:nvSpPr>
          <p:cNvPr id="7" name="Title 1">
            <a:extLst>
              <a:ext uri="{FF2B5EF4-FFF2-40B4-BE49-F238E27FC236}">
                <a16:creationId xmlns:a16="http://schemas.microsoft.com/office/drawing/2014/main" id="{D03D8A76-5C1F-B244-B76A-374590A776D3}"/>
              </a:ext>
            </a:extLst>
          </p:cNvPr>
          <p:cNvSpPr txBox="1">
            <a:spLocks/>
          </p:cNvSpPr>
          <p:nvPr/>
        </p:nvSpPr>
        <p:spPr>
          <a:xfrm>
            <a:off x="8371840" y="0"/>
            <a:ext cx="33680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s-ES_tradnl" b="1" i="1">
                <a:solidFill>
                  <a:srgbClr val="07B7CA"/>
                </a:solidFill>
              </a:rPr>
              <a:t>Recuerde</a:t>
            </a:r>
          </a:p>
        </p:txBody>
      </p:sp>
    </p:spTree>
    <p:extLst>
      <p:ext uri="{BB962C8B-B14F-4D97-AF65-F5344CB8AC3E}">
        <p14:creationId xmlns:p14="http://schemas.microsoft.com/office/powerpoint/2010/main" val="3065891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7924F0-4243-FA4E-8EDF-CFE86AE948CA}"/>
              </a:ext>
            </a:extLst>
          </p:cNvPr>
          <p:cNvSpPr/>
          <p:nvPr/>
        </p:nvSpPr>
        <p:spPr>
          <a:xfrm>
            <a:off x="5575525" y="5121260"/>
            <a:ext cx="6377618" cy="1107996"/>
          </a:xfrm>
          <a:prstGeom prst="rect">
            <a:avLst/>
          </a:prstGeom>
        </p:spPr>
        <p:txBody>
          <a:bodyPr wrap="square">
            <a:spAutoFit/>
          </a:bodyPr>
          <a:lstStyle/>
          <a:p>
            <a:r>
              <a:rPr lang="en-US" sz="6600" b="1" dirty="0">
                <a:solidFill>
                  <a:srgbClr val="135D76"/>
                </a:solidFill>
                <a:latin typeface="Arial" panose="020B0604020202020204" pitchFamily="34" charset="0"/>
                <a:cs typeface="Arial" panose="020B0604020202020204" pitchFamily="34" charset="0"/>
              </a:rPr>
              <a:t>1-800-377-9968</a:t>
            </a:r>
          </a:p>
        </p:txBody>
      </p:sp>
      <p:sp>
        <p:nvSpPr>
          <p:cNvPr id="6" name="Round Same Side Corner Rectangle 5">
            <a:extLst>
              <a:ext uri="{FF2B5EF4-FFF2-40B4-BE49-F238E27FC236}">
                <a16:creationId xmlns:a16="http://schemas.microsoft.com/office/drawing/2014/main" id="{C812123D-F548-1040-A4EF-7176B2844050}"/>
              </a:ext>
            </a:extLst>
          </p:cNvPr>
          <p:cNvSpPr/>
          <p:nvPr/>
        </p:nvSpPr>
        <p:spPr>
          <a:xfrm>
            <a:off x="1582903" y="2513151"/>
            <a:ext cx="1363497" cy="63644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8F7FDF2F-CECC-4049-B2E9-00989968ACBE}"/>
              </a:ext>
            </a:extLst>
          </p:cNvPr>
          <p:cNvPicPr>
            <a:picLocks noChangeAspect="1"/>
          </p:cNvPicPr>
          <p:nvPr/>
        </p:nvPicPr>
        <p:blipFill>
          <a:blip r:embed="rId3"/>
          <a:stretch>
            <a:fillRect/>
          </a:stretch>
        </p:blipFill>
        <p:spPr>
          <a:xfrm>
            <a:off x="-1282475" y="0"/>
            <a:ext cx="6858000" cy="6858000"/>
          </a:xfrm>
          <a:prstGeom prst="rect">
            <a:avLst/>
          </a:prstGeom>
        </p:spPr>
      </p:pic>
      <p:pic>
        <p:nvPicPr>
          <p:cNvPr id="7" name="Picture 6" descr="Icon&#10;&#10;Description automatically generated">
            <a:extLst>
              <a:ext uri="{FF2B5EF4-FFF2-40B4-BE49-F238E27FC236}">
                <a16:creationId xmlns:a16="http://schemas.microsoft.com/office/drawing/2014/main" id="{24DAC8E2-3FF8-EE41-8A0E-D5F300F7DDF5}"/>
              </a:ext>
            </a:extLst>
          </p:cNvPr>
          <p:cNvPicPr>
            <a:picLocks noChangeAspect="1"/>
          </p:cNvPicPr>
          <p:nvPr/>
        </p:nvPicPr>
        <p:blipFill>
          <a:blip r:embed="rId4"/>
          <a:stretch>
            <a:fillRect/>
          </a:stretch>
        </p:blipFill>
        <p:spPr>
          <a:xfrm>
            <a:off x="6210509" y="308651"/>
            <a:ext cx="4745429" cy="4594894"/>
          </a:xfrm>
          <a:prstGeom prst="rect">
            <a:avLst/>
          </a:prstGeom>
        </p:spPr>
      </p:pic>
    </p:spTree>
    <p:extLst>
      <p:ext uri="{BB962C8B-B14F-4D97-AF65-F5344CB8AC3E}">
        <p14:creationId xmlns:p14="http://schemas.microsoft.com/office/powerpoint/2010/main" val="26243245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6E5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C8D5-41A7-674A-8635-DF9320B8F2BA}"/>
              </a:ext>
            </a:extLst>
          </p:cNvPr>
          <p:cNvSpPr>
            <a:spLocks noGrp="1"/>
          </p:cNvSpPr>
          <p:nvPr>
            <p:ph type="title"/>
          </p:nvPr>
        </p:nvSpPr>
        <p:spPr>
          <a:xfrm>
            <a:off x="451411" y="178516"/>
            <a:ext cx="6419423" cy="1325563"/>
          </a:xfrm>
        </p:spPr>
        <p:txBody>
          <a:bodyPr/>
          <a:lstStyle/>
          <a:p>
            <a:r>
              <a:rPr lang="en-US" dirty="0">
                <a:solidFill>
                  <a:srgbClr val="135D76"/>
                </a:solidFill>
              </a:rPr>
              <a:t>Thank you to   </a:t>
            </a:r>
            <a:r>
              <a:rPr lang="en-US" i="1" dirty="0">
                <a:solidFill>
                  <a:srgbClr val="07B7CA"/>
                </a:solidFill>
              </a:rPr>
              <a:t>Gracias a</a:t>
            </a:r>
          </a:p>
        </p:txBody>
      </p:sp>
      <p:sp>
        <p:nvSpPr>
          <p:cNvPr id="4" name="TextBox 3">
            <a:extLst>
              <a:ext uri="{FF2B5EF4-FFF2-40B4-BE49-F238E27FC236}">
                <a16:creationId xmlns:a16="http://schemas.microsoft.com/office/drawing/2014/main" id="{201A22F6-ABE4-8646-A3B1-F99327CA4724}"/>
              </a:ext>
            </a:extLst>
          </p:cNvPr>
          <p:cNvSpPr txBox="1"/>
          <p:nvPr/>
        </p:nvSpPr>
        <p:spPr>
          <a:xfrm>
            <a:off x="-216060" y="1150136"/>
            <a:ext cx="9375494" cy="707886"/>
          </a:xfrm>
          <a:prstGeom prst="rect">
            <a:avLst/>
          </a:prstGeom>
          <a:noFill/>
        </p:spPr>
        <p:txBody>
          <a:bodyPr wrap="square" rtlCol="0">
            <a:spAutoFit/>
          </a:bodyPr>
          <a:lstStyle/>
          <a:p>
            <a:pPr algn="ctr"/>
            <a:r>
              <a:rPr lang="en-US" sz="4000" b="1" dirty="0">
                <a:solidFill>
                  <a:srgbClr val="135D76"/>
                </a:solidFill>
                <a:latin typeface="Arial" panose="020B0604020202020204" pitchFamily="34" charset="0"/>
                <a:cs typeface="Arial" panose="020B0604020202020204" pitchFamily="34" charset="0"/>
              </a:rPr>
              <a:t>Claudia </a:t>
            </a:r>
            <a:r>
              <a:rPr lang="en-US" sz="4000" b="1" dirty="0" err="1">
                <a:solidFill>
                  <a:srgbClr val="135D76"/>
                </a:solidFill>
                <a:latin typeface="Arial" panose="020B0604020202020204" pitchFamily="34" charset="0"/>
                <a:cs typeface="Arial" panose="020B0604020202020204" pitchFamily="34" charset="0"/>
              </a:rPr>
              <a:t>Gizell</a:t>
            </a:r>
            <a:r>
              <a:rPr lang="en-US" sz="4000" b="1" dirty="0">
                <a:solidFill>
                  <a:srgbClr val="135D76"/>
                </a:solidFill>
                <a:latin typeface="Arial" panose="020B0604020202020204" pitchFamily="34" charset="0"/>
                <a:cs typeface="Arial" panose="020B0604020202020204" pitchFamily="34" charset="0"/>
              </a:rPr>
              <a:t> Aparicio </a:t>
            </a:r>
            <a:r>
              <a:rPr lang="en-US" sz="4000" b="1" dirty="0" err="1">
                <a:solidFill>
                  <a:srgbClr val="135D76"/>
                </a:solidFill>
                <a:latin typeface="Arial" panose="020B0604020202020204" pitchFamily="34" charset="0"/>
                <a:cs typeface="Arial" panose="020B0604020202020204" pitchFamily="34" charset="0"/>
              </a:rPr>
              <a:t>Gamundi</a:t>
            </a:r>
            <a:endParaRPr lang="en-US" sz="4000" b="1" dirty="0">
              <a:solidFill>
                <a:srgbClr val="135D76"/>
              </a:solidFill>
              <a:latin typeface="Arial" panose="020B0604020202020204" pitchFamily="34" charset="0"/>
              <a:cs typeface="Arial" panose="020B0604020202020204" pitchFamily="34" charset="0"/>
            </a:endParaRPr>
          </a:p>
        </p:txBody>
      </p:sp>
      <p:pic>
        <p:nvPicPr>
          <p:cNvPr id="5" name="Picture 4" descr="A picture containing text, vector graphics&#10;&#10;Description automatically generated">
            <a:extLst>
              <a:ext uri="{FF2B5EF4-FFF2-40B4-BE49-F238E27FC236}">
                <a16:creationId xmlns:a16="http://schemas.microsoft.com/office/drawing/2014/main" id="{EEF86FAC-CA3D-ED4B-8AC9-CCA6D36DF239}"/>
              </a:ext>
            </a:extLst>
          </p:cNvPr>
          <p:cNvPicPr>
            <a:picLocks noChangeAspect="1"/>
          </p:cNvPicPr>
          <p:nvPr/>
        </p:nvPicPr>
        <p:blipFill>
          <a:blip r:embed="rId2"/>
          <a:stretch>
            <a:fillRect/>
          </a:stretch>
        </p:blipFill>
        <p:spPr>
          <a:xfrm>
            <a:off x="5583524" y="575081"/>
            <a:ext cx="6419423" cy="6419423"/>
          </a:xfrm>
          <a:prstGeom prst="rect">
            <a:avLst/>
          </a:prstGeom>
        </p:spPr>
      </p:pic>
    </p:spTree>
    <p:extLst>
      <p:ext uri="{BB962C8B-B14F-4D97-AF65-F5344CB8AC3E}">
        <p14:creationId xmlns:p14="http://schemas.microsoft.com/office/powerpoint/2010/main" val="37950612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14EBD19-EB00-FB4C-982B-CA0FC2487BFC}"/>
              </a:ext>
            </a:extLst>
          </p:cNvPr>
          <p:cNvSpPr txBox="1">
            <a:spLocks/>
          </p:cNvSpPr>
          <p:nvPr/>
        </p:nvSpPr>
        <p:spPr>
          <a:xfrm>
            <a:off x="565960" y="1425484"/>
            <a:ext cx="7963383" cy="411989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135D76"/>
                </a:solidFill>
                <a:latin typeface="Arial" panose="020B0604020202020204" pitchFamily="34" charset="0"/>
                <a:cs typeface="Arial" panose="020B0604020202020204" pitchFamily="34" charset="0"/>
              </a:rPr>
              <a:t>Centers for Disease Control and Prevention</a:t>
            </a:r>
            <a:br>
              <a:rPr lang="en-US" b="1" dirty="0">
                <a:solidFill>
                  <a:srgbClr val="942093"/>
                </a:solidFill>
                <a:latin typeface="Arial" panose="020B0604020202020204" pitchFamily="34" charset="0"/>
                <a:cs typeface="Arial" panose="020B0604020202020204" pitchFamily="34" charset="0"/>
              </a:rPr>
            </a:br>
            <a:r>
              <a:rPr lang="en-US" sz="2000" dirty="0" err="1">
                <a:solidFill>
                  <a:schemeClr val="bg1">
                    <a:lumMod val="50000"/>
                  </a:schemeClr>
                </a:solidFill>
                <a:latin typeface="Arial" panose="020B0604020202020204" pitchFamily="34" charset="0"/>
                <a:cs typeface="Arial" panose="020B0604020202020204" pitchFamily="34" charset="0"/>
              </a:rPr>
              <a:t>Cdc.gov</a:t>
            </a:r>
            <a:r>
              <a:rPr lang="en-US" sz="2000" dirty="0">
                <a:solidFill>
                  <a:schemeClr val="bg1">
                    <a:lumMod val="50000"/>
                  </a:schemeClr>
                </a:solidFill>
                <a:latin typeface="Arial" panose="020B0604020202020204" pitchFamily="34" charset="0"/>
                <a:cs typeface="Arial" panose="020B0604020202020204" pitchFamily="34" charset="0"/>
              </a:rPr>
              <a:t>/vaccines/covid-19/</a:t>
            </a:r>
          </a:p>
          <a:p>
            <a:pPr marL="0" indent="0">
              <a:lnSpc>
                <a:spcPct val="100000"/>
              </a:lnSpc>
              <a:buNone/>
            </a:pPr>
            <a:r>
              <a:rPr lang="en-US" sz="2000" dirty="0" err="1">
                <a:solidFill>
                  <a:schemeClr val="bg1">
                    <a:lumMod val="50000"/>
                  </a:schemeClr>
                </a:solidFill>
                <a:latin typeface="Arial" panose="020B0604020202020204" pitchFamily="34" charset="0"/>
                <a:cs typeface="Arial" panose="020B0604020202020204" pitchFamily="34" charset="0"/>
              </a:rPr>
              <a:t>Cdc.gov</a:t>
            </a:r>
            <a:r>
              <a:rPr lang="en-US" sz="2000" dirty="0">
                <a:solidFill>
                  <a:schemeClr val="bg1">
                    <a:lumMod val="50000"/>
                  </a:schemeClr>
                </a:solidFill>
                <a:latin typeface="Arial" panose="020B0604020202020204" pitchFamily="34" charset="0"/>
                <a:cs typeface="Arial" panose="020B0604020202020204" pitchFamily="34" charset="0"/>
              </a:rPr>
              <a:t>/vaccines/covid-19/info-by-product/clinical-</a:t>
            </a:r>
            <a:r>
              <a:rPr lang="en-US" sz="2000" dirty="0" err="1">
                <a:solidFill>
                  <a:schemeClr val="bg1">
                    <a:lumMod val="50000"/>
                  </a:schemeClr>
                </a:solidFill>
                <a:latin typeface="Arial" panose="020B0604020202020204" pitchFamily="34" charset="0"/>
                <a:cs typeface="Arial" panose="020B0604020202020204" pitchFamily="34" charset="0"/>
              </a:rPr>
              <a:t>considerations.html</a:t>
            </a:r>
            <a:endParaRPr lang="en-US" sz="2000" dirty="0">
              <a:solidFill>
                <a:schemeClr val="bg1">
                  <a:lumMod val="50000"/>
                </a:schemeClr>
              </a:solidFill>
              <a:latin typeface="Arial" panose="020B0604020202020204" pitchFamily="34" charset="0"/>
              <a:cs typeface="Arial" panose="020B0604020202020204" pitchFamily="34" charset="0"/>
            </a:endParaRPr>
          </a:p>
          <a:p>
            <a:pPr marL="0" indent="0">
              <a:lnSpc>
                <a:spcPct val="100000"/>
              </a:lnSpc>
              <a:buNone/>
            </a:pPr>
            <a:r>
              <a:rPr lang="en-US" b="1" dirty="0">
                <a:solidFill>
                  <a:srgbClr val="135D76"/>
                </a:solidFill>
                <a:latin typeface="Arial" panose="020B0604020202020204" pitchFamily="34" charset="0"/>
                <a:cs typeface="Arial" panose="020B0604020202020204" pitchFamily="34" charset="0"/>
              </a:rPr>
              <a:t>Children’s Hospital of Philadelphia </a:t>
            </a:r>
          </a:p>
          <a:p>
            <a:pPr marL="0" indent="0">
              <a:lnSpc>
                <a:spcPct val="100000"/>
              </a:lnSpc>
              <a:buNone/>
            </a:pPr>
            <a:r>
              <a:rPr lang="en-US" sz="2000" dirty="0" err="1">
                <a:solidFill>
                  <a:schemeClr val="bg1">
                    <a:lumMod val="50000"/>
                  </a:schemeClr>
                </a:solidFill>
                <a:latin typeface="Arial" panose="020B0604020202020204" pitchFamily="34" charset="0"/>
                <a:cs typeface="Arial" panose="020B0604020202020204" pitchFamily="34" charset="0"/>
              </a:rPr>
              <a:t>Chop.edu</a:t>
            </a:r>
            <a:r>
              <a:rPr lang="en-US" sz="2000" dirty="0">
                <a:solidFill>
                  <a:schemeClr val="bg1">
                    <a:lumMod val="50000"/>
                  </a:schemeClr>
                </a:solidFill>
                <a:latin typeface="Arial" panose="020B0604020202020204" pitchFamily="34" charset="0"/>
                <a:cs typeface="Arial" panose="020B0604020202020204" pitchFamily="34" charset="0"/>
              </a:rPr>
              <a:t>/centers-programs/vaccine-education-center/</a:t>
            </a:r>
          </a:p>
          <a:p>
            <a:pPr marL="0" indent="0">
              <a:lnSpc>
                <a:spcPct val="100000"/>
              </a:lnSpc>
              <a:buNone/>
            </a:pPr>
            <a:r>
              <a:rPr lang="en-US" b="1" dirty="0">
                <a:solidFill>
                  <a:srgbClr val="135D76"/>
                </a:solidFill>
                <a:latin typeface="Arial" panose="020B0604020202020204" pitchFamily="34" charset="0"/>
                <a:cs typeface="Arial" panose="020B0604020202020204" pitchFamily="34" charset="0"/>
              </a:rPr>
              <a:t>Vaccinate Your Family </a:t>
            </a:r>
          </a:p>
          <a:p>
            <a:pPr marL="0" indent="0">
              <a:lnSpc>
                <a:spcPct val="100000"/>
              </a:lnSpc>
              <a:buNone/>
            </a:pPr>
            <a:r>
              <a:rPr lang="en-US" sz="2000" dirty="0" err="1">
                <a:solidFill>
                  <a:schemeClr val="bg1">
                    <a:lumMod val="50000"/>
                  </a:schemeClr>
                </a:solidFill>
                <a:latin typeface="Arial" panose="020B0604020202020204" pitchFamily="34" charset="0"/>
                <a:cs typeface="Arial" panose="020B0604020202020204" pitchFamily="34" charset="0"/>
              </a:rPr>
              <a:t>Vaccinateyourfamily.org</a:t>
            </a:r>
            <a:r>
              <a:rPr lang="en-US" sz="2000" dirty="0">
                <a:solidFill>
                  <a:schemeClr val="bg1">
                    <a:lumMod val="50000"/>
                  </a:schemeClr>
                </a:solidFill>
                <a:latin typeface="Arial" panose="020B0604020202020204" pitchFamily="34" charset="0"/>
                <a:cs typeface="Arial" panose="020B0604020202020204" pitchFamily="34" charset="0"/>
              </a:rPr>
              <a:t>/covid19</a:t>
            </a:r>
            <a:endParaRPr lang="en-US" sz="2000" b="1" dirty="0">
              <a:solidFill>
                <a:srgbClr val="942093"/>
              </a:solidFill>
              <a:latin typeface="Arial" panose="020B0604020202020204" pitchFamily="34" charset="0"/>
              <a:cs typeface="Arial" panose="020B0604020202020204" pitchFamily="34" charset="0"/>
            </a:endParaRPr>
          </a:p>
          <a:p>
            <a:pPr marL="0" indent="0">
              <a:lnSpc>
                <a:spcPct val="100000"/>
              </a:lnSpc>
              <a:buNone/>
            </a:pPr>
            <a:r>
              <a:rPr lang="en-US" b="1" dirty="0">
                <a:solidFill>
                  <a:srgbClr val="135D76"/>
                </a:solidFill>
                <a:latin typeface="Arial" panose="020B0604020202020204" pitchFamily="34" charset="0"/>
                <a:cs typeface="Arial" panose="020B0604020202020204" pitchFamily="34" charset="0"/>
              </a:rPr>
              <a:t>Vaccine Finder </a:t>
            </a:r>
          </a:p>
          <a:p>
            <a:pPr marL="0" indent="0">
              <a:lnSpc>
                <a:spcPct val="100000"/>
              </a:lnSpc>
              <a:buNone/>
            </a:pPr>
            <a:r>
              <a:rPr lang="en-US" sz="2000" dirty="0" err="1">
                <a:solidFill>
                  <a:schemeClr val="bg1">
                    <a:lumMod val="50000"/>
                  </a:schemeClr>
                </a:solidFill>
                <a:latin typeface="Arial" panose="020B0604020202020204" pitchFamily="34" charset="0"/>
                <a:cs typeface="Arial" panose="020B0604020202020204" pitchFamily="34" charset="0"/>
              </a:rPr>
              <a:t>Vaccines.gov</a:t>
            </a:r>
            <a:r>
              <a:rPr lang="en-US" sz="2000" dirty="0">
                <a:solidFill>
                  <a:schemeClr val="bg1">
                    <a:lumMod val="50000"/>
                  </a:schemeClr>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969BB475-B971-8646-A662-FF402D45CBAB}"/>
              </a:ext>
            </a:extLst>
          </p:cNvPr>
          <p:cNvSpPr txBox="1"/>
          <p:nvPr/>
        </p:nvSpPr>
        <p:spPr>
          <a:xfrm>
            <a:off x="565960" y="605878"/>
            <a:ext cx="6791383"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35D76"/>
                </a:solidFill>
                <a:effectLst/>
                <a:uLnTx/>
                <a:uFillTx/>
                <a:latin typeface="Arial" panose="020B0604020202020204" pitchFamily="34" charset="0"/>
                <a:ea typeface="+mn-ea"/>
                <a:cs typeface="Arial" panose="020B0604020202020204" pitchFamily="34" charset="0"/>
              </a:rPr>
              <a:t>Resources</a:t>
            </a:r>
          </a:p>
        </p:txBody>
      </p:sp>
    </p:spTree>
    <p:extLst>
      <p:ext uri="{BB962C8B-B14F-4D97-AF65-F5344CB8AC3E}">
        <p14:creationId xmlns:p14="http://schemas.microsoft.com/office/powerpoint/2010/main" val="1755635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logo&#10;&#10;Description automatically generated">
            <a:extLst>
              <a:ext uri="{FF2B5EF4-FFF2-40B4-BE49-F238E27FC236}">
                <a16:creationId xmlns:a16="http://schemas.microsoft.com/office/drawing/2014/main" id="{E5D3D5AE-BD2D-CF4C-89BB-B496F91BC545}"/>
              </a:ext>
            </a:extLst>
          </p:cNvPr>
          <p:cNvPicPr>
            <a:picLocks noGrp="1" noChangeAspect="1"/>
          </p:cNvPicPr>
          <p:nvPr>
            <p:ph idx="1"/>
          </p:nvPr>
        </p:nvPicPr>
        <p:blipFill>
          <a:blip r:embed="rId2"/>
          <a:stretch>
            <a:fillRect/>
          </a:stretch>
        </p:blipFill>
        <p:spPr>
          <a:xfrm>
            <a:off x="6802427" y="549274"/>
            <a:ext cx="6070922" cy="6070922"/>
          </a:xfrm>
        </p:spPr>
      </p:pic>
      <p:sp>
        <p:nvSpPr>
          <p:cNvPr id="2" name="Title 1">
            <a:extLst>
              <a:ext uri="{FF2B5EF4-FFF2-40B4-BE49-F238E27FC236}">
                <a16:creationId xmlns:a16="http://schemas.microsoft.com/office/drawing/2014/main" id="{C7C0F283-C860-BF49-A274-26758934C069}"/>
              </a:ext>
            </a:extLst>
          </p:cNvPr>
          <p:cNvSpPr>
            <a:spLocks noGrp="1"/>
          </p:cNvSpPr>
          <p:nvPr>
            <p:ph type="title"/>
          </p:nvPr>
        </p:nvSpPr>
        <p:spPr>
          <a:xfrm>
            <a:off x="428263" y="410378"/>
            <a:ext cx="7836061" cy="2066604"/>
          </a:xfrm>
        </p:spPr>
        <p:txBody>
          <a:bodyPr>
            <a:normAutofit/>
          </a:bodyPr>
          <a:lstStyle/>
          <a:p>
            <a:r>
              <a:rPr lang="en-US" sz="4000" b="1" dirty="0">
                <a:solidFill>
                  <a:srgbClr val="135D76"/>
                </a:solidFill>
              </a:rPr>
              <a:t>COVID-19 vaccines protect people from getting seriously sick or dying from COVID-19. </a:t>
            </a:r>
          </a:p>
        </p:txBody>
      </p:sp>
      <p:sp>
        <p:nvSpPr>
          <p:cNvPr id="6" name="Title 1">
            <a:extLst>
              <a:ext uri="{FF2B5EF4-FFF2-40B4-BE49-F238E27FC236}">
                <a16:creationId xmlns:a16="http://schemas.microsoft.com/office/drawing/2014/main" id="{BE02E46C-80B4-4E43-AEC7-C03647E3563D}"/>
              </a:ext>
            </a:extLst>
          </p:cNvPr>
          <p:cNvSpPr txBox="1">
            <a:spLocks/>
          </p:cNvSpPr>
          <p:nvPr/>
        </p:nvSpPr>
        <p:spPr>
          <a:xfrm>
            <a:off x="428263" y="2016889"/>
            <a:ext cx="7384648" cy="22194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s-ES_tradnl" sz="3200" i="1" dirty="0">
                <a:solidFill>
                  <a:srgbClr val="07B7CA"/>
                </a:solidFill>
              </a:rPr>
              <a:t>Las vacunas COVID-19 protegen a personas de enfermarse gravemente o morir a causa del COVID-19. </a:t>
            </a:r>
          </a:p>
        </p:txBody>
      </p:sp>
    </p:spTree>
    <p:extLst>
      <p:ext uri="{BB962C8B-B14F-4D97-AF65-F5344CB8AC3E}">
        <p14:creationId xmlns:p14="http://schemas.microsoft.com/office/powerpoint/2010/main" val="382729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E8793D7-0A10-6A4E-AA6D-17F550580506}"/>
              </a:ext>
            </a:extLst>
          </p:cNvPr>
          <p:cNvSpPr/>
          <p:nvPr/>
        </p:nvSpPr>
        <p:spPr>
          <a:xfrm>
            <a:off x="8069952" y="-2861"/>
            <a:ext cx="3098194" cy="3738880"/>
          </a:xfrm>
          <a:prstGeom prst="rect">
            <a:avLst/>
          </a:prstGeom>
          <a:solidFill>
            <a:srgbClr val="C6E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86AAF47-9F05-EF45-877C-67DCFC2A6C90}"/>
              </a:ext>
            </a:extLst>
          </p:cNvPr>
          <p:cNvSpPr/>
          <p:nvPr/>
        </p:nvSpPr>
        <p:spPr>
          <a:xfrm>
            <a:off x="4546903" y="0"/>
            <a:ext cx="3098194" cy="3738880"/>
          </a:xfrm>
          <a:prstGeom prst="rect">
            <a:avLst/>
          </a:prstGeom>
          <a:solidFill>
            <a:srgbClr val="C6E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28B30AE-92C8-4C4F-8195-9535BC76D59B}"/>
              </a:ext>
            </a:extLst>
          </p:cNvPr>
          <p:cNvSpPr/>
          <p:nvPr/>
        </p:nvSpPr>
        <p:spPr>
          <a:xfrm>
            <a:off x="1023854" y="0"/>
            <a:ext cx="3098194" cy="3738880"/>
          </a:xfrm>
          <a:prstGeom prst="rect">
            <a:avLst/>
          </a:prstGeom>
          <a:solidFill>
            <a:srgbClr val="C6E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05B83C3-6FB3-2948-8C6C-77BFAF8298BA}"/>
              </a:ext>
            </a:extLst>
          </p:cNvPr>
          <p:cNvSpPr txBox="1"/>
          <p:nvPr/>
        </p:nvSpPr>
        <p:spPr>
          <a:xfrm>
            <a:off x="1312743" y="245113"/>
            <a:ext cx="1594586" cy="523220"/>
          </a:xfrm>
          <a:prstGeom prst="rect">
            <a:avLst/>
          </a:prstGeom>
          <a:noFill/>
        </p:spPr>
        <p:txBody>
          <a:bodyPr wrap="square" rtlCol="0">
            <a:spAutoFit/>
          </a:bodyPr>
          <a:lstStyle/>
          <a:p>
            <a:r>
              <a:rPr lang="en-US" sz="2800" b="1" dirty="0">
                <a:solidFill>
                  <a:srgbClr val="135D76"/>
                </a:solidFill>
                <a:latin typeface="Arial" panose="020B0604020202020204" pitchFamily="34" charset="0"/>
                <a:cs typeface="Arial" panose="020B0604020202020204" pitchFamily="34" charset="0"/>
              </a:rPr>
              <a:t>Pfizer</a:t>
            </a:r>
          </a:p>
        </p:txBody>
      </p:sp>
      <p:sp>
        <p:nvSpPr>
          <p:cNvPr id="16" name="Content Placeholder 15">
            <a:extLst>
              <a:ext uri="{FF2B5EF4-FFF2-40B4-BE49-F238E27FC236}">
                <a16:creationId xmlns:a16="http://schemas.microsoft.com/office/drawing/2014/main" id="{B8C25212-04EF-B74A-B0E9-6716D61C77FD}"/>
              </a:ext>
            </a:extLst>
          </p:cNvPr>
          <p:cNvSpPr>
            <a:spLocks noGrp="1"/>
          </p:cNvSpPr>
          <p:nvPr>
            <p:ph idx="1"/>
          </p:nvPr>
        </p:nvSpPr>
        <p:spPr>
          <a:xfrm>
            <a:off x="1312743" y="1013693"/>
            <a:ext cx="2529150" cy="2532147"/>
          </a:xfrm>
        </p:spPr>
        <p:txBody>
          <a:bodyPr/>
          <a:lstStyle/>
          <a:p>
            <a:r>
              <a:rPr lang="en-US" dirty="0">
                <a:solidFill>
                  <a:srgbClr val="135D76"/>
                </a:solidFill>
              </a:rPr>
              <a:t>16+ </a:t>
            </a:r>
          </a:p>
          <a:p>
            <a:r>
              <a:rPr lang="en-US" dirty="0">
                <a:solidFill>
                  <a:srgbClr val="135D76"/>
                </a:solidFill>
              </a:rPr>
              <a:t>2 doses </a:t>
            </a:r>
            <a:r>
              <a:rPr lang="en-US" i="1" dirty="0" err="1">
                <a:solidFill>
                  <a:srgbClr val="07B7CA"/>
                </a:solidFill>
              </a:rPr>
              <a:t>dosis</a:t>
            </a:r>
            <a:endParaRPr lang="en-US" i="1" dirty="0">
              <a:solidFill>
                <a:srgbClr val="07B7CA"/>
              </a:solidFill>
            </a:endParaRPr>
          </a:p>
          <a:p>
            <a:r>
              <a:rPr lang="en-US" dirty="0">
                <a:solidFill>
                  <a:srgbClr val="135D76"/>
                </a:solidFill>
              </a:rPr>
              <a:t>21 days </a:t>
            </a:r>
            <a:r>
              <a:rPr lang="en-US" i="1" dirty="0">
                <a:solidFill>
                  <a:srgbClr val="07B7CA"/>
                </a:solidFill>
              </a:rPr>
              <a:t>días </a:t>
            </a:r>
            <a:endParaRPr lang="en-US" dirty="0">
              <a:solidFill>
                <a:srgbClr val="135D76"/>
              </a:solidFill>
            </a:endParaRPr>
          </a:p>
          <a:p>
            <a:r>
              <a:rPr lang="en-US" dirty="0">
                <a:solidFill>
                  <a:srgbClr val="135D76"/>
                </a:solidFill>
              </a:rPr>
              <a:t>mRNA vaccine </a:t>
            </a:r>
          </a:p>
        </p:txBody>
      </p:sp>
      <p:sp>
        <p:nvSpPr>
          <p:cNvPr id="17" name="TextBox 16">
            <a:extLst>
              <a:ext uri="{FF2B5EF4-FFF2-40B4-BE49-F238E27FC236}">
                <a16:creationId xmlns:a16="http://schemas.microsoft.com/office/drawing/2014/main" id="{AC15237F-CD0D-3049-9161-1A78DFB41FDF}"/>
              </a:ext>
            </a:extLst>
          </p:cNvPr>
          <p:cNvSpPr txBox="1"/>
          <p:nvPr/>
        </p:nvSpPr>
        <p:spPr>
          <a:xfrm>
            <a:off x="4835792" y="245113"/>
            <a:ext cx="1741026" cy="523220"/>
          </a:xfrm>
          <a:prstGeom prst="rect">
            <a:avLst/>
          </a:prstGeom>
          <a:noFill/>
        </p:spPr>
        <p:txBody>
          <a:bodyPr wrap="square" rtlCol="0">
            <a:spAutoFit/>
          </a:bodyPr>
          <a:lstStyle/>
          <a:p>
            <a:r>
              <a:rPr lang="en-US" sz="2800" b="1" dirty="0" err="1">
                <a:solidFill>
                  <a:srgbClr val="135D76"/>
                </a:solidFill>
                <a:latin typeface="Arial" panose="020B0604020202020204" pitchFamily="34" charset="0"/>
                <a:cs typeface="Arial" panose="020B0604020202020204" pitchFamily="34" charset="0"/>
              </a:rPr>
              <a:t>Moderna</a:t>
            </a:r>
            <a:endParaRPr lang="en-US" sz="2800" b="1" dirty="0">
              <a:solidFill>
                <a:srgbClr val="135D76"/>
              </a:solidFill>
              <a:latin typeface="Arial" panose="020B0604020202020204" pitchFamily="34" charset="0"/>
              <a:cs typeface="Arial" panose="020B0604020202020204" pitchFamily="34" charset="0"/>
            </a:endParaRPr>
          </a:p>
        </p:txBody>
      </p:sp>
      <p:sp>
        <p:nvSpPr>
          <p:cNvPr id="18" name="Content Placeholder 15">
            <a:extLst>
              <a:ext uri="{FF2B5EF4-FFF2-40B4-BE49-F238E27FC236}">
                <a16:creationId xmlns:a16="http://schemas.microsoft.com/office/drawing/2014/main" id="{C01D9EC1-BAF8-7A44-BDE5-A17912E8D1CF}"/>
              </a:ext>
            </a:extLst>
          </p:cNvPr>
          <p:cNvSpPr txBox="1">
            <a:spLocks/>
          </p:cNvSpPr>
          <p:nvPr/>
        </p:nvSpPr>
        <p:spPr>
          <a:xfrm>
            <a:off x="4835791" y="1015054"/>
            <a:ext cx="2627031" cy="2530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35D76"/>
                </a:solidFill>
              </a:rPr>
              <a:t>18+ </a:t>
            </a:r>
          </a:p>
          <a:p>
            <a:r>
              <a:rPr lang="en-US" dirty="0">
                <a:solidFill>
                  <a:srgbClr val="135D76"/>
                </a:solidFill>
              </a:rPr>
              <a:t>2 doses </a:t>
            </a:r>
            <a:r>
              <a:rPr lang="en-US" i="1" dirty="0" err="1">
                <a:solidFill>
                  <a:srgbClr val="07B7CA"/>
                </a:solidFill>
              </a:rPr>
              <a:t>dosis</a:t>
            </a:r>
            <a:endParaRPr lang="en-US" dirty="0">
              <a:solidFill>
                <a:srgbClr val="135D76"/>
              </a:solidFill>
            </a:endParaRPr>
          </a:p>
          <a:p>
            <a:r>
              <a:rPr lang="en-US" dirty="0">
                <a:solidFill>
                  <a:srgbClr val="135D76"/>
                </a:solidFill>
              </a:rPr>
              <a:t>28 days </a:t>
            </a:r>
            <a:r>
              <a:rPr lang="en-US" i="1" dirty="0">
                <a:solidFill>
                  <a:srgbClr val="07B7CA"/>
                </a:solidFill>
              </a:rPr>
              <a:t>días</a:t>
            </a:r>
            <a:endParaRPr lang="en-US" dirty="0">
              <a:solidFill>
                <a:srgbClr val="135D76"/>
              </a:solidFill>
            </a:endParaRPr>
          </a:p>
          <a:p>
            <a:r>
              <a:rPr lang="en-US" dirty="0">
                <a:solidFill>
                  <a:srgbClr val="135D76"/>
                </a:solidFill>
              </a:rPr>
              <a:t>mRNA vaccine </a:t>
            </a:r>
          </a:p>
        </p:txBody>
      </p:sp>
      <p:sp>
        <p:nvSpPr>
          <p:cNvPr id="19" name="TextBox 18">
            <a:extLst>
              <a:ext uri="{FF2B5EF4-FFF2-40B4-BE49-F238E27FC236}">
                <a16:creationId xmlns:a16="http://schemas.microsoft.com/office/drawing/2014/main" id="{BC32D3CD-6CBD-104A-A63A-E3E7936EC66A}"/>
              </a:ext>
            </a:extLst>
          </p:cNvPr>
          <p:cNvSpPr txBox="1"/>
          <p:nvPr/>
        </p:nvSpPr>
        <p:spPr>
          <a:xfrm>
            <a:off x="8461142" y="245113"/>
            <a:ext cx="2087741" cy="954107"/>
          </a:xfrm>
          <a:prstGeom prst="rect">
            <a:avLst/>
          </a:prstGeom>
          <a:noFill/>
        </p:spPr>
        <p:txBody>
          <a:bodyPr wrap="square" rtlCol="0">
            <a:spAutoFit/>
          </a:bodyPr>
          <a:lstStyle/>
          <a:p>
            <a:r>
              <a:rPr lang="en-US" sz="2800" b="1" dirty="0">
                <a:solidFill>
                  <a:srgbClr val="135D76"/>
                </a:solidFill>
                <a:latin typeface="Arial" panose="020B0604020202020204" pitchFamily="34" charset="0"/>
                <a:cs typeface="Arial" panose="020B0604020202020204" pitchFamily="34" charset="0"/>
              </a:rPr>
              <a:t>Johnson &amp; Johnson</a:t>
            </a:r>
          </a:p>
        </p:txBody>
      </p:sp>
      <p:sp>
        <p:nvSpPr>
          <p:cNvPr id="20" name="Content Placeholder 15">
            <a:extLst>
              <a:ext uri="{FF2B5EF4-FFF2-40B4-BE49-F238E27FC236}">
                <a16:creationId xmlns:a16="http://schemas.microsoft.com/office/drawing/2014/main" id="{D5C1E5EA-300B-0747-9110-8E24AF969233}"/>
              </a:ext>
            </a:extLst>
          </p:cNvPr>
          <p:cNvSpPr txBox="1">
            <a:spLocks/>
          </p:cNvSpPr>
          <p:nvPr/>
        </p:nvSpPr>
        <p:spPr>
          <a:xfrm>
            <a:off x="8358841" y="1447194"/>
            <a:ext cx="2505760" cy="2183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35D76"/>
                </a:solidFill>
              </a:rPr>
              <a:t>18+ </a:t>
            </a:r>
          </a:p>
          <a:p>
            <a:r>
              <a:rPr lang="en-US" dirty="0">
                <a:solidFill>
                  <a:srgbClr val="135D76"/>
                </a:solidFill>
              </a:rPr>
              <a:t>1 dose </a:t>
            </a:r>
            <a:r>
              <a:rPr lang="en-US" i="1" dirty="0" err="1">
                <a:solidFill>
                  <a:srgbClr val="07B7CA"/>
                </a:solidFill>
              </a:rPr>
              <a:t>dosis</a:t>
            </a:r>
            <a:endParaRPr lang="en-US" dirty="0">
              <a:solidFill>
                <a:srgbClr val="135D76"/>
              </a:solidFill>
            </a:endParaRPr>
          </a:p>
          <a:p>
            <a:r>
              <a:rPr lang="en-US" dirty="0">
                <a:solidFill>
                  <a:srgbClr val="135D76"/>
                </a:solidFill>
              </a:rPr>
              <a:t>Viral vector vaccine </a:t>
            </a:r>
          </a:p>
        </p:txBody>
      </p:sp>
      <p:sp>
        <p:nvSpPr>
          <p:cNvPr id="21" name="TextBox 20">
            <a:extLst>
              <a:ext uri="{FF2B5EF4-FFF2-40B4-BE49-F238E27FC236}">
                <a16:creationId xmlns:a16="http://schemas.microsoft.com/office/drawing/2014/main" id="{0542C819-AEC5-4F44-8AB7-E07E4CF3BAF0}"/>
              </a:ext>
            </a:extLst>
          </p:cNvPr>
          <p:cNvSpPr txBox="1"/>
          <p:nvPr/>
        </p:nvSpPr>
        <p:spPr>
          <a:xfrm>
            <a:off x="3718664" y="3878668"/>
            <a:ext cx="7720404" cy="2831544"/>
          </a:xfrm>
          <a:prstGeom prst="rect">
            <a:avLst/>
          </a:prstGeom>
          <a:noFill/>
        </p:spPr>
        <p:txBody>
          <a:bodyPr wrap="square" rtlCol="0">
            <a:spAutoFit/>
          </a:bodyPr>
          <a:lstStyle/>
          <a:p>
            <a:r>
              <a:rPr lang="en-US" sz="2800" b="1" dirty="0">
                <a:solidFill>
                  <a:srgbClr val="135D76"/>
                </a:solidFill>
                <a:latin typeface="Arial" panose="020B0604020202020204" pitchFamily="34" charset="0"/>
                <a:cs typeface="Arial" panose="020B0604020202020204" pitchFamily="34" charset="0"/>
              </a:rPr>
              <a:t>All three currently available COVID vaccines are very good at protecting people from hospitalization and death.   </a:t>
            </a:r>
          </a:p>
          <a:p>
            <a:endParaRPr lang="en-US" sz="1600" b="1" dirty="0">
              <a:solidFill>
                <a:srgbClr val="135D76"/>
              </a:solidFill>
              <a:latin typeface="Arial" panose="020B0604020202020204" pitchFamily="34" charset="0"/>
              <a:cs typeface="Arial" panose="020B0604020202020204" pitchFamily="34" charset="0"/>
            </a:endParaRPr>
          </a:p>
          <a:p>
            <a:r>
              <a:rPr lang="es-ES_tradnl" sz="2600" i="1" dirty="0">
                <a:solidFill>
                  <a:srgbClr val="07B7CA"/>
                </a:solidFill>
                <a:latin typeface="Arial" panose="020B0604020202020204" pitchFamily="34" charset="0"/>
                <a:cs typeface="Arial" panose="020B0604020202020204" pitchFamily="34" charset="0"/>
              </a:rPr>
              <a:t>Las tres vacunas COVID disponibles son muy buenas para proteger a las personas de la hospitalización y la muerte.</a:t>
            </a:r>
          </a:p>
        </p:txBody>
      </p:sp>
      <p:pic>
        <p:nvPicPr>
          <p:cNvPr id="3" name="Picture 2" descr="A picture containing text, mask, vector graphics&#10;&#10;Description automatically generated">
            <a:extLst>
              <a:ext uri="{FF2B5EF4-FFF2-40B4-BE49-F238E27FC236}">
                <a16:creationId xmlns:a16="http://schemas.microsoft.com/office/drawing/2014/main" id="{E9049125-789A-374E-B094-35AD37B4FB01}"/>
              </a:ext>
            </a:extLst>
          </p:cNvPr>
          <p:cNvPicPr>
            <a:picLocks noChangeAspect="1"/>
          </p:cNvPicPr>
          <p:nvPr/>
        </p:nvPicPr>
        <p:blipFill>
          <a:blip r:embed="rId3"/>
          <a:stretch>
            <a:fillRect/>
          </a:stretch>
        </p:blipFill>
        <p:spPr>
          <a:xfrm>
            <a:off x="-336991" y="3113716"/>
            <a:ext cx="3981132" cy="3981132"/>
          </a:xfrm>
          <a:prstGeom prst="rect">
            <a:avLst/>
          </a:prstGeom>
        </p:spPr>
      </p:pic>
    </p:spTree>
    <p:extLst>
      <p:ext uri="{BB962C8B-B14F-4D97-AF65-F5344CB8AC3E}">
        <p14:creationId xmlns:p14="http://schemas.microsoft.com/office/powerpoint/2010/main" val="200590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9BDD47D4-CC2E-1C44-94A6-A9D9F34FD664}"/>
              </a:ext>
            </a:extLst>
          </p:cNvPr>
          <p:cNvSpPr/>
          <p:nvPr/>
        </p:nvSpPr>
        <p:spPr>
          <a:xfrm rot="10800000">
            <a:off x="-40752" y="-34724"/>
            <a:ext cx="7199213" cy="6921661"/>
          </a:xfrm>
          <a:custGeom>
            <a:avLst/>
            <a:gdLst>
              <a:gd name="connsiteX0" fmla="*/ 1423686 w 6724891"/>
              <a:gd name="connsiteY0" fmla="*/ 23149 h 6921661"/>
              <a:gd name="connsiteX1" fmla="*/ 0 w 6724891"/>
              <a:gd name="connsiteY1" fmla="*/ 6921661 h 6921661"/>
              <a:gd name="connsiteX2" fmla="*/ 6724891 w 6724891"/>
              <a:gd name="connsiteY2" fmla="*/ 6921661 h 6921661"/>
              <a:gd name="connsiteX3" fmla="*/ 6724891 w 6724891"/>
              <a:gd name="connsiteY3" fmla="*/ 0 h 6921661"/>
              <a:gd name="connsiteX4" fmla="*/ 1423686 w 6724891"/>
              <a:gd name="connsiteY4" fmla="*/ 23149 h 6921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4891" h="6921661">
                <a:moveTo>
                  <a:pt x="1423686" y="23149"/>
                </a:moveTo>
                <a:lnTo>
                  <a:pt x="0" y="6921661"/>
                </a:lnTo>
                <a:lnTo>
                  <a:pt x="6724891" y="6921661"/>
                </a:lnTo>
                <a:lnTo>
                  <a:pt x="6724891" y="0"/>
                </a:lnTo>
                <a:lnTo>
                  <a:pt x="1423686" y="23149"/>
                </a:lnTo>
                <a:close/>
              </a:path>
            </a:pathLst>
          </a:custGeom>
          <a:solidFill>
            <a:srgbClr val="07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809037-37EB-FF46-8817-4E786289DF1C}"/>
              </a:ext>
            </a:extLst>
          </p:cNvPr>
          <p:cNvSpPr>
            <a:spLocks noGrp="1"/>
          </p:cNvSpPr>
          <p:nvPr>
            <p:ph type="title"/>
          </p:nvPr>
        </p:nvSpPr>
        <p:spPr>
          <a:xfrm>
            <a:off x="294190" y="388642"/>
            <a:ext cx="3432858" cy="937549"/>
          </a:xfrm>
        </p:spPr>
        <p:txBody>
          <a:bodyPr>
            <a:normAutofit/>
          </a:bodyPr>
          <a:lstStyle/>
          <a:p>
            <a:r>
              <a:rPr lang="en-US" sz="3600" b="1" dirty="0">
                <a:solidFill>
                  <a:schemeClr val="bg1"/>
                </a:solidFill>
              </a:rPr>
              <a:t>Side effects</a:t>
            </a:r>
          </a:p>
        </p:txBody>
      </p:sp>
      <p:pic>
        <p:nvPicPr>
          <p:cNvPr id="5" name="Content Placeholder 4" descr="Icon&#10;&#10;Description automatically generated with low confidence">
            <a:extLst>
              <a:ext uri="{FF2B5EF4-FFF2-40B4-BE49-F238E27FC236}">
                <a16:creationId xmlns:a16="http://schemas.microsoft.com/office/drawing/2014/main" id="{477E824E-0AF9-364B-AD4A-F6CAFD0E9DD0}"/>
              </a:ext>
            </a:extLst>
          </p:cNvPr>
          <p:cNvPicPr>
            <a:picLocks noGrp="1" noChangeAspect="1"/>
          </p:cNvPicPr>
          <p:nvPr>
            <p:ph idx="1"/>
          </p:nvPr>
        </p:nvPicPr>
        <p:blipFill>
          <a:blip r:embed="rId3"/>
          <a:stretch>
            <a:fillRect/>
          </a:stretch>
        </p:blipFill>
        <p:spPr>
          <a:xfrm>
            <a:off x="2482769" y="650438"/>
            <a:ext cx="6499185" cy="6499185"/>
          </a:xfrm>
        </p:spPr>
      </p:pic>
      <p:sp>
        <p:nvSpPr>
          <p:cNvPr id="10" name="Title 1">
            <a:extLst>
              <a:ext uri="{FF2B5EF4-FFF2-40B4-BE49-F238E27FC236}">
                <a16:creationId xmlns:a16="http://schemas.microsoft.com/office/drawing/2014/main" id="{4B3C953D-AA54-3742-A089-546020EA0318}"/>
              </a:ext>
            </a:extLst>
          </p:cNvPr>
          <p:cNvSpPr txBox="1">
            <a:spLocks/>
          </p:cNvSpPr>
          <p:nvPr/>
        </p:nvSpPr>
        <p:spPr>
          <a:xfrm>
            <a:off x="7859211" y="388642"/>
            <a:ext cx="4191964" cy="93754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s-ES_tradnl" sz="3600" i="1" dirty="0">
                <a:solidFill>
                  <a:srgbClr val="07B7CA"/>
                </a:solidFill>
              </a:rPr>
              <a:t>Efectos secundarios</a:t>
            </a:r>
          </a:p>
        </p:txBody>
      </p:sp>
      <p:sp>
        <p:nvSpPr>
          <p:cNvPr id="11" name="TextBox 10">
            <a:extLst>
              <a:ext uri="{FF2B5EF4-FFF2-40B4-BE49-F238E27FC236}">
                <a16:creationId xmlns:a16="http://schemas.microsoft.com/office/drawing/2014/main" id="{F5E2BED7-CEC0-7147-A1B0-6B6FC42B1808}"/>
              </a:ext>
            </a:extLst>
          </p:cNvPr>
          <p:cNvSpPr txBox="1"/>
          <p:nvPr/>
        </p:nvSpPr>
        <p:spPr>
          <a:xfrm>
            <a:off x="451411" y="1203644"/>
            <a:ext cx="3032569" cy="1938992"/>
          </a:xfrm>
          <a:prstGeom prst="rect">
            <a:avLst/>
          </a:prstGeom>
          <a:noFill/>
        </p:spPr>
        <p:txBody>
          <a:bodyPr wrap="square" rtlCol="0">
            <a:spAutoFit/>
          </a:bodyPr>
          <a:lstStyle/>
          <a:p>
            <a:pPr>
              <a:buClr>
                <a:srgbClr val="135D76"/>
              </a:buClr>
            </a:pPr>
            <a:r>
              <a:rPr lang="en-US" sz="2000" b="1" dirty="0">
                <a:solidFill>
                  <a:schemeClr val="bg1"/>
                </a:solidFill>
                <a:latin typeface="Arial" panose="020B0604020202020204" pitchFamily="34" charset="0"/>
                <a:cs typeface="Arial" panose="020B0604020202020204" pitchFamily="34" charset="0"/>
              </a:rPr>
              <a:t>In the arm where you got the vaccine: </a:t>
            </a:r>
          </a:p>
          <a:p>
            <a:pPr marL="285750" indent="-285750">
              <a:buClr>
                <a:schemeClr val="bg1"/>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Pain</a:t>
            </a:r>
          </a:p>
          <a:p>
            <a:pPr marL="285750" indent="-285750">
              <a:buClr>
                <a:schemeClr val="bg1"/>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Redness</a:t>
            </a:r>
          </a:p>
          <a:p>
            <a:pPr marL="285750" indent="-285750">
              <a:buClr>
                <a:schemeClr val="bg1"/>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Swelling</a:t>
            </a:r>
          </a:p>
          <a:p>
            <a:pPr marL="285750" indent="-285750">
              <a:buClr>
                <a:srgbClr val="135D76"/>
              </a:buClr>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B84562F-E1E8-CA47-92CD-8021F8942747}"/>
              </a:ext>
            </a:extLst>
          </p:cNvPr>
          <p:cNvSpPr txBox="1"/>
          <p:nvPr/>
        </p:nvSpPr>
        <p:spPr>
          <a:xfrm>
            <a:off x="451412" y="2939493"/>
            <a:ext cx="4062714" cy="2554545"/>
          </a:xfrm>
          <a:prstGeom prst="rect">
            <a:avLst/>
          </a:prstGeom>
          <a:noFill/>
        </p:spPr>
        <p:txBody>
          <a:bodyPr wrap="square" rtlCol="0">
            <a:spAutoFit/>
          </a:bodyPr>
          <a:lstStyle/>
          <a:p>
            <a:pPr>
              <a:buClr>
                <a:srgbClr val="135D76"/>
              </a:buClr>
            </a:pPr>
            <a:r>
              <a:rPr lang="en-US" sz="2000" b="1" dirty="0">
                <a:solidFill>
                  <a:schemeClr val="bg1"/>
                </a:solidFill>
                <a:latin typeface="Arial" panose="020B0604020202020204" pitchFamily="34" charset="0"/>
                <a:cs typeface="Arial" panose="020B0604020202020204" pitchFamily="34" charset="0"/>
              </a:rPr>
              <a:t>In the rest of your body: </a:t>
            </a:r>
          </a:p>
          <a:p>
            <a:pPr marL="285750" indent="-285750">
              <a:buClr>
                <a:schemeClr val="bg1"/>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Tiredness</a:t>
            </a:r>
          </a:p>
          <a:p>
            <a:pPr marL="285750" indent="-285750">
              <a:buClr>
                <a:schemeClr val="bg1"/>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Headache</a:t>
            </a:r>
          </a:p>
          <a:p>
            <a:pPr marL="285750" indent="-285750">
              <a:buClr>
                <a:schemeClr val="bg1"/>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Muscle pain</a:t>
            </a:r>
          </a:p>
          <a:p>
            <a:pPr marL="285750" indent="-285750">
              <a:buClr>
                <a:schemeClr val="bg1"/>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Chills</a:t>
            </a:r>
          </a:p>
          <a:p>
            <a:pPr marL="285750" indent="-285750">
              <a:buClr>
                <a:schemeClr val="bg1"/>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Fever</a:t>
            </a:r>
          </a:p>
          <a:p>
            <a:pPr marL="285750" indent="-285750">
              <a:buClr>
                <a:schemeClr val="bg1"/>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Nausea</a:t>
            </a:r>
          </a:p>
          <a:p>
            <a:pPr marL="285750" indent="-285750">
              <a:buClr>
                <a:srgbClr val="135D76"/>
              </a:buClr>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DC2DF7B-54DA-B445-8D0B-2A52037808C7}"/>
              </a:ext>
            </a:extLst>
          </p:cNvPr>
          <p:cNvSpPr txBox="1"/>
          <p:nvPr/>
        </p:nvSpPr>
        <p:spPr>
          <a:xfrm>
            <a:off x="8252751" y="1224231"/>
            <a:ext cx="3159888" cy="1631216"/>
          </a:xfrm>
          <a:prstGeom prst="rect">
            <a:avLst/>
          </a:prstGeom>
          <a:noFill/>
        </p:spPr>
        <p:txBody>
          <a:bodyPr wrap="square" rtlCol="0">
            <a:spAutoFit/>
          </a:bodyPr>
          <a:lstStyle/>
          <a:p>
            <a:pPr>
              <a:buClr>
                <a:srgbClr val="135D76"/>
              </a:buClr>
            </a:pPr>
            <a:r>
              <a:rPr lang="es-ES_tradnl" sz="2000" b="1" i="1">
                <a:solidFill>
                  <a:srgbClr val="07B7CA"/>
                </a:solidFill>
                <a:latin typeface="Arial" panose="020B0604020202020204" pitchFamily="34" charset="0"/>
                <a:cs typeface="Arial" panose="020B0604020202020204" pitchFamily="34" charset="0"/>
              </a:rPr>
              <a:t>En el brazo donde recibió la vacuna:</a:t>
            </a:r>
          </a:p>
          <a:p>
            <a:pPr marL="285750" indent="-285750">
              <a:buClr>
                <a:srgbClr val="07B7CA"/>
              </a:buClr>
              <a:buFont typeface="Arial" panose="020B0604020202020204" pitchFamily="34" charset="0"/>
              <a:buChar char="•"/>
            </a:pPr>
            <a:r>
              <a:rPr lang="es-ES_tradnl" sz="2000" i="1">
                <a:solidFill>
                  <a:srgbClr val="07B7CA"/>
                </a:solidFill>
                <a:latin typeface="Arial" panose="020B0604020202020204" pitchFamily="34" charset="0"/>
                <a:cs typeface="Arial" panose="020B0604020202020204" pitchFamily="34" charset="0"/>
              </a:rPr>
              <a:t>Dolor</a:t>
            </a:r>
          </a:p>
          <a:p>
            <a:pPr marL="285750" indent="-285750">
              <a:buClr>
                <a:srgbClr val="07B7CA"/>
              </a:buClr>
              <a:buFont typeface="Arial" panose="020B0604020202020204" pitchFamily="34" charset="0"/>
              <a:buChar char="•"/>
            </a:pPr>
            <a:r>
              <a:rPr lang="es-ES_tradnl" sz="2000" i="1">
                <a:solidFill>
                  <a:srgbClr val="07B7CA"/>
                </a:solidFill>
                <a:latin typeface="Arial" panose="020B0604020202020204" pitchFamily="34" charset="0"/>
                <a:cs typeface="Arial" panose="020B0604020202020204" pitchFamily="34" charset="0"/>
              </a:rPr>
              <a:t>Enrojecimiento</a:t>
            </a:r>
          </a:p>
          <a:p>
            <a:pPr marL="285750" indent="-285750">
              <a:buClr>
                <a:srgbClr val="07B7CA"/>
              </a:buClr>
              <a:buFont typeface="Arial" panose="020B0604020202020204" pitchFamily="34" charset="0"/>
              <a:buChar char="•"/>
            </a:pPr>
            <a:r>
              <a:rPr lang="es-ES_tradnl" sz="2000" i="1">
                <a:solidFill>
                  <a:srgbClr val="07B7CA"/>
                </a:solidFill>
                <a:latin typeface="Arial" panose="020B0604020202020204" pitchFamily="34" charset="0"/>
                <a:cs typeface="Arial" panose="020B0604020202020204" pitchFamily="34" charset="0"/>
              </a:rPr>
              <a:t>Hinchazón</a:t>
            </a:r>
          </a:p>
        </p:txBody>
      </p:sp>
      <p:sp>
        <p:nvSpPr>
          <p:cNvPr id="14" name="TextBox 13">
            <a:extLst>
              <a:ext uri="{FF2B5EF4-FFF2-40B4-BE49-F238E27FC236}">
                <a16:creationId xmlns:a16="http://schemas.microsoft.com/office/drawing/2014/main" id="{BE2CCE74-02E5-3545-994B-61506AF279C9}"/>
              </a:ext>
            </a:extLst>
          </p:cNvPr>
          <p:cNvSpPr txBox="1"/>
          <p:nvPr/>
        </p:nvSpPr>
        <p:spPr>
          <a:xfrm>
            <a:off x="8252751" y="2960080"/>
            <a:ext cx="4062714" cy="2246769"/>
          </a:xfrm>
          <a:prstGeom prst="rect">
            <a:avLst/>
          </a:prstGeom>
          <a:noFill/>
        </p:spPr>
        <p:txBody>
          <a:bodyPr wrap="square" rtlCol="0">
            <a:spAutoFit/>
          </a:bodyPr>
          <a:lstStyle/>
          <a:p>
            <a:pPr>
              <a:buClr>
                <a:srgbClr val="135D76"/>
              </a:buClr>
            </a:pPr>
            <a:r>
              <a:rPr lang="es-ES_tradnl" sz="2000" b="1" i="1">
                <a:solidFill>
                  <a:srgbClr val="07B7CA"/>
                </a:solidFill>
                <a:latin typeface="Arial" panose="020B0604020202020204" pitchFamily="34" charset="0"/>
                <a:cs typeface="Arial" panose="020B0604020202020204" pitchFamily="34" charset="0"/>
              </a:rPr>
              <a:t>En el resto de tu cuerpo:</a:t>
            </a:r>
          </a:p>
          <a:p>
            <a:pPr marL="285750" indent="-285750">
              <a:buClr>
                <a:srgbClr val="07B7CA"/>
              </a:buClr>
              <a:buFont typeface="Arial" panose="020B0604020202020204" pitchFamily="34" charset="0"/>
              <a:buChar char="•"/>
            </a:pPr>
            <a:r>
              <a:rPr lang="es-ES_tradnl" sz="2000" i="1">
                <a:solidFill>
                  <a:srgbClr val="07B7CA"/>
                </a:solidFill>
                <a:latin typeface="Arial" panose="020B0604020202020204" pitchFamily="34" charset="0"/>
                <a:cs typeface="Arial" panose="020B0604020202020204" pitchFamily="34" charset="0"/>
              </a:rPr>
              <a:t>Cansancio</a:t>
            </a:r>
          </a:p>
          <a:p>
            <a:pPr marL="285750" indent="-285750">
              <a:buClr>
                <a:srgbClr val="07B7CA"/>
              </a:buClr>
              <a:buFont typeface="Arial" panose="020B0604020202020204" pitchFamily="34" charset="0"/>
              <a:buChar char="•"/>
            </a:pPr>
            <a:r>
              <a:rPr lang="es-ES_tradnl" sz="2000" i="1">
                <a:solidFill>
                  <a:srgbClr val="07B7CA"/>
                </a:solidFill>
                <a:latin typeface="Arial" panose="020B0604020202020204" pitchFamily="34" charset="0"/>
                <a:cs typeface="Arial" panose="020B0604020202020204" pitchFamily="34" charset="0"/>
              </a:rPr>
              <a:t>Dolor de cabeza</a:t>
            </a:r>
          </a:p>
          <a:p>
            <a:pPr marL="285750" indent="-285750">
              <a:buClr>
                <a:srgbClr val="07B7CA"/>
              </a:buClr>
              <a:buFont typeface="Arial" panose="020B0604020202020204" pitchFamily="34" charset="0"/>
              <a:buChar char="•"/>
            </a:pPr>
            <a:r>
              <a:rPr lang="es-ES_tradnl" sz="2000" i="1">
                <a:solidFill>
                  <a:srgbClr val="07B7CA"/>
                </a:solidFill>
                <a:latin typeface="Arial" panose="020B0604020202020204" pitchFamily="34" charset="0"/>
                <a:cs typeface="Arial" panose="020B0604020202020204" pitchFamily="34" charset="0"/>
              </a:rPr>
              <a:t>Dolor muscular</a:t>
            </a:r>
          </a:p>
          <a:p>
            <a:pPr marL="285750" indent="-285750">
              <a:buClr>
                <a:srgbClr val="07B7CA"/>
              </a:buClr>
              <a:buFont typeface="Arial" panose="020B0604020202020204" pitchFamily="34" charset="0"/>
              <a:buChar char="•"/>
            </a:pPr>
            <a:r>
              <a:rPr lang="es-ES_tradnl" sz="2000" i="1">
                <a:solidFill>
                  <a:srgbClr val="07B7CA"/>
                </a:solidFill>
                <a:latin typeface="Arial" panose="020B0604020202020204" pitchFamily="34" charset="0"/>
                <a:cs typeface="Arial" panose="020B0604020202020204" pitchFamily="34" charset="0"/>
              </a:rPr>
              <a:t>Escalofríos</a:t>
            </a:r>
          </a:p>
          <a:p>
            <a:pPr marL="285750" indent="-285750">
              <a:buClr>
                <a:srgbClr val="07B7CA"/>
              </a:buClr>
              <a:buFont typeface="Arial" panose="020B0604020202020204" pitchFamily="34" charset="0"/>
              <a:buChar char="•"/>
            </a:pPr>
            <a:r>
              <a:rPr lang="es-ES_tradnl" sz="2000" i="1">
                <a:solidFill>
                  <a:srgbClr val="07B7CA"/>
                </a:solidFill>
                <a:latin typeface="Arial" panose="020B0604020202020204" pitchFamily="34" charset="0"/>
                <a:cs typeface="Arial" panose="020B0604020202020204" pitchFamily="34" charset="0"/>
              </a:rPr>
              <a:t>Fiebre</a:t>
            </a:r>
          </a:p>
          <a:p>
            <a:pPr marL="285750" indent="-285750">
              <a:buClr>
                <a:srgbClr val="07B7CA"/>
              </a:buClr>
              <a:buFont typeface="Arial" panose="020B0604020202020204" pitchFamily="34" charset="0"/>
              <a:buChar char="•"/>
            </a:pPr>
            <a:r>
              <a:rPr lang="es-ES_tradnl" sz="2000" i="1">
                <a:solidFill>
                  <a:srgbClr val="07B7CA"/>
                </a:solidFill>
                <a:latin typeface="Arial" panose="020B0604020202020204" pitchFamily="34" charset="0"/>
                <a:cs typeface="Arial" panose="020B0604020202020204" pitchFamily="34" charset="0"/>
              </a:rPr>
              <a:t>Náusea</a:t>
            </a:r>
          </a:p>
        </p:txBody>
      </p:sp>
    </p:spTree>
    <p:extLst>
      <p:ext uri="{BB962C8B-B14F-4D97-AF65-F5344CB8AC3E}">
        <p14:creationId xmlns:p14="http://schemas.microsoft.com/office/powerpoint/2010/main" val="309182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3B25CEB6-FF43-5E48-ACBF-E0AA5166CA64}"/>
              </a:ext>
            </a:extLst>
          </p:cNvPr>
          <p:cNvSpPr/>
          <p:nvPr/>
        </p:nvSpPr>
        <p:spPr>
          <a:xfrm>
            <a:off x="5012078" y="-34724"/>
            <a:ext cx="7199213" cy="6921661"/>
          </a:xfrm>
          <a:custGeom>
            <a:avLst/>
            <a:gdLst>
              <a:gd name="connsiteX0" fmla="*/ 1423686 w 6724891"/>
              <a:gd name="connsiteY0" fmla="*/ 23149 h 6921661"/>
              <a:gd name="connsiteX1" fmla="*/ 0 w 6724891"/>
              <a:gd name="connsiteY1" fmla="*/ 6921661 h 6921661"/>
              <a:gd name="connsiteX2" fmla="*/ 6724891 w 6724891"/>
              <a:gd name="connsiteY2" fmla="*/ 6921661 h 6921661"/>
              <a:gd name="connsiteX3" fmla="*/ 6724891 w 6724891"/>
              <a:gd name="connsiteY3" fmla="*/ 0 h 6921661"/>
              <a:gd name="connsiteX4" fmla="*/ 1423686 w 6724891"/>
              <a:gd name="connsiteY4" fmla="*/ 23149 h 6921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4891" h="6921661">
                <a:moveTo>
                  <a:pt x="1423686" y="23149"/>
                </a:moveTo>
                <a:lnTo>
                  <a:pt x="0" y="6921661"/>
                </a:lnTo>
                <a:lnTo>
                  <a:pt x="6724891" y="6921661"/>
                </a:lnTo>
                <a:lnTo>
                  <a:pt x="6724891" y="0"/>
                </a:lnTo>
                <a:lnTo>
                  <a:pt x="1423686" y="23149"/>
                </a:lnTo>
                <a:close/>
              </a:path>
            </a:pathLst>
          </a:custGeom>
          <a:solidFill>
            <a:srgbClr val="07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349200-A656-C946-B8DC-F6D9ED1AF9A7}"/>
              </a:ext>
            </a:extLst>
          </p:cNvPr>
          <p:cNvSpPr>
            <a:spLocks noGrp="1"/>
          </p:cNvSpPr>
          <p:nvPr>
            <p:ph type="title"/>
          </p:nvPr>
        </p:nvSpPr>
        <p:spPr>
          <a:xfrm>
            <a:off x="306004" y="632488"/>
            <a:ext cx="4816516" cy="544794"/>
          </a:xfrm>
        </p:spPr>
        <p:txBody>
          <a:bodyPr>
            <a:noAutofit/>
          </a:bodyPr>
          <a:lstStyle/>
          <a:p>
            <a:r>
              <a:rPr lang="en-US" sz="3200" b="1" dirty="0">
                <a:solidFill>
                  <a:srgbClr val="135D76"/>
                </a:solidFill>
              </a:rPr>
              <a:t>Two weeks after getting vaccinated, you can more safely… </a:t>
            </a:r>
          </a:p>
        </p:txBody>
      </p:sp>
      <p:sp>
        <p:nvSpPr>
          <p:cNvPr id="4" name="Title 1">
            <a:extLst>
              <a:ext uri="{FF2B5EF4-FFF2-40B4-BE49-F238E27FC236}">
                <a16:creationId xmlns:a16="http://schemas.microsoft.com/office/drawing/2014/main" id="{0F4F4AA8-D8DD-D345-BECA-974B4228F446}"/>
              </a:ext>
            </a:extLst>
          </p:cNvPr>
          <p:cNvSpPr txBox="1">
            <a:spLocks/>
          </p:cNvSpPr>
          <p:nvPr/>
        </p:nvSpPr>
        <p:spPr>
          <a:xfrm>
            <a:off x="6955181" y="632488"/>
            <a:ext cx="4930815" cy="5447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s-ES_tradnl" sz="3200" b="1" i="1" dirty="0">
                <a:solidFill>
                  <a:schemeClr val="bg1"/>
                </a:solidFill>
              </a:rPr>
              <a:t>Dos semanas después de vacunarse, puede con más seguridad ...</a:t>
            </a:r>
          </a:p>
        </p:txBody>
      </p:sp>
      <p:sp>
        <p:nvSpPr>
          <p:cNvPr id="16" name="TextBox 15">
            <a:extLst>
              <a:ext uri="{FF2B5EF4-FFF2-40B4-BE49-F238E27FC236}">
                <a16:creationId xmlns:a16="http://schemas.microsoft.com/office/drawing/2014/main" id="{5A7C1199-337E-1445-AB83-AEFEDFA3C9D4}"/>
              </a:ext>
            </a:extLst>
          </p:cNvPr>
          <p:cNvSpPr txBox="1"/>
          <p:nvPr/>
        </p:nvSpPr>
        <p:spPr>
          <a:xfrm>
            <a:off x="860551" y="2024866"/>
            <a:ext cx="4016415" cy="923330"/>
          </a:xfrm>
          <a:prstGeom prst="rect">
            <a:avLst/>
          </a:prstGeom>
          <a:noFill/>
        </p:spPr>
        <p:txBody>
          <a:bodyPr wrap="square" rtlCol="0">
            <a:spAutoFit/>
          </a:bodyPr>
          <a:lstStyle/>
          <a:p>
            <a:r>
              <a:rPr lang="en-US" dirty="0">
                <a:solidFill>
                  <a:srgbClr val="135D76"/>
                </a:solidFill>
                <a:latin typeface="Arial" panose="020B0604020202020204" pitchFamily="34" charset="0"/>
                <a:cs typeface="Arial" panose="020B0604020202020204" pitchFamily="34" charset="0"/>
              </a:rPr>
              <a:t>Gather indoors with vaccinated people without a mask or keeping 6 feet apart. </a:t>
            </a:r>
          </a:p>
        </p:txBody>
      </p:sp>
      <p:sp>
        <p:nvSpPr>
          <p:cNvPr id="19" name="TextBox 18">
            <a:extLst>
              <a:ext uri="{FF2B5EF4-FFF2-40B4-BE49-F238E27FC236}">
                <a16:creationId xmlns:a16="http://schemas.microsoft.com/office/drawing/2014/main" id="{711565D3-FDA8-8549-A08B-EA88347D960B}"/>
              </a:ext>
            </a:extLst>
          </p:cNvPr>
          <p:cNvSpPr txBox="1"/>
          <p:nvPr/>
        </p:nvSpPr>
        <p:spPr>
          <a:xfrm>
            <a:off x="763929" y="3415648"/>
            <a:ext cx="4016415" cy="646331"/>
          </a:xfrm>
          <a:prstGeom prst="rect">
            <a:avLst/>
          </a:prstGeom>
          <a:noFill/>
        </p:spPr>
        <p:txBody>
          <a:bodyPr wrap="square" rtlCol="0">
            <a:spAutoFit/>
          </a:bodyPr>
          <a:lstStyle/>
          <a:p>
            <a:r>
              <a:rPr lang="en-US" dirty="0">
                <a:solidFill>
                  <a:srgbClr val="135D76"/>
                </a:solidFill>
                <a:latin typeface="Arial" panose="020B0604020202020204" pitchFamily="34" charset="0"/>
                <a:cs typeface="Arial" panose="020B0604020202020204" pitchFamily="34" charset="0"/>
              </a:rPr>
              <a:t>Gather outside without a mask, unless it’s crowded.  </a:t>
            </a:r>
          </a:p>
        </p:txBody>
      </p:sp>
      <p:sp>
        <p:nvSpPr>
          <p:cNvPr id="20" name="TextBox 19">
            <a:extLst>
              <a:ext uri="{FF2B5EF4-FFF2-40B4-BE49-F238E27FC236}">
                <a16:creationId xmlns:a16="http://schemas.microsoft.com/office/drawing/2014/main" id="{39D32CBE-0057-3B44-8FE3-376BE844F259}"/>
              </a:ext>
            </a:extLst>
          </p:cNvPr>
          <p:cNvSpPr txBox="1"/>
          <p:nvPr/>
        </p:nvSpPr>
        <p:spPr>
          <a:xfrm>
            <a:off x="763930" y="4529431"/>
            <a:ext cx="3761772" cy="646331"/>
          </a:xfrm>
          <a:prstGeom prst="rect">
            <a:avLst/>
          </a:prstGeom>
          <a:noFill/>
        </p:spPr>
        <p:txBody>
          <a:bodyPr wrap="square" rtlCol="0">
            <a:spAutoFit/>
          </a:bodyPr>
          <a:lstStyle/>
          <a:p>
            <a:r>
              <a:rPr lang="en-US" dirty="0">
                <a:solidFill>
                  <a:srgbClr val="135D76"/>
                </a:solidFill>
                <a:latin typeface="Arial" panose="020B0604020202020204" pitchFamily="34" charset="0"/>
                <a:cs typeface="Arial" panose="020B0604020202020204" pitchFamily="34" charset="0"/>
              </a:rPr>
              <a:t>Travel in the U.S. without needing to get tested or quarantine.  </a:t>
            </a:r>
          </a:p>
        </p:txBody>
      </p:sp>
      <p:sp>
        <p:nvSpPr>
          <p:cNvPr id="24" name="TextBox 23">
            <a:extLst>
              <a:ext uri="{FF2B5EF4-FFF2-40B4-BE49-F238E27FC236}">
                <a16:creationId xmlns:a16="http://schemas.microsoft.com/office/drawing/2014/main" id="{8727AF8A-002E-A341-9A3E-87290E581D45}"/>
              </a:ext>
            </a:extLst>
          </p:cNvPr>
          <p:cNvSpPr txBox="1"/>
          <p:nvPr/>
        </p:nvSpPr>
        <p:spPr>
          <a:xfrm>
            <a:off x="763928" y="5648603"/>
            <a:ext cx="3922855" cy="923330"/>
          </a:xfrm>
          <a:prstGeom prst="rect">
            <a:avLst/>
          </a:prstGeom>
          <a:noFill/>
        </p:spPr>
        <p:txBody>
          <a:bodyPr wrap="square" rtlCol="0">
            <a:spAutoFit/>
          </a:bodyPr>
          <a:lstStyle/>
          <a:p>
            <a:r>
              <a:rPr lang="en-US" dirty="0">
                <a:solidFill>
                  <a:srgbClr val="135D76"/>
                </a:solidFill>
                <a:latin typeface="Arial" panose="020B0604020202020204" pitchFamily="34" charset="0"/>
                <a:cs typeface="Arial" panose="020B0604020202020204" pitchFamily="34" charset="0"/>
              </a:rPr>
              <a:t>Be around other people even if you’ve been around someone with COVID-19</a:t>
            </a:r>
          </a:p>
        </p:txBody>
      </p:sp>
      <p:grpSp>
        <p:nvGrpSpPr>
          <p:cNvPr id="30" name="Group 29">
            <a:extLst>
              <a:ext uri="{FF2B5EF4-FFF2-40B4-BE49-F238E27FC236}">
                <a16:creationId xmlns:a16="http://schemas.microsoft.com/office/drawing/2014/main" id="{96B5B853-146A-0E43-9DFF-061886DDB7DD}"/>
              </a:ext>
            </a:extLst>
          </p:cNvPr>
          <p:cNvGrpSpPr/>
          <p:nvPr/>
        </p:nvGrpSpPr>
        <p:grpSpPr>
          <a:xfrm>
            <a:off x="306004" y="2088145"/>
            <a:ext cx="461665" cy="461665"/>
            <a:chOff x="209382" y="2088145"/>
            <a:chExt cx="461665" cy="461665"/>
          </a:xfrm>
        </p:grpSpPr>
        <p:sp>
          <p:nvSpPr>
            <p:cNvPr id="29" name="Oval 28">
              <a:extLst>
                <a:ext uri="{FF2B5EF4-FFF2-40B4-BE49-F238E27FC236}">
                  <a16:creationId xmlns:a16="http://schemas.microsoft.com/office/drawing/2014/main" id="{57DD1400-21ED-6140-8832-4E4DC09ACFD4}"/>
                </a:ext>
              </a:extLst>
            </p:cNvPr>
            <p:cNvSpPr/>
            <p:nvPr/>
          </p:nvSpPr>
          <p:spPr>
            <a:xfrm>
              <a:off x="209382" y="2088145"/>
              <a:ext cx="461665" cy="461665"/>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8" name="Graphic 27" descr="Checkmark with solid fill">
              <a:extLst>
                <a:ext uri="{FF2B5EF4-FFF2-40B4-BE49-F238E27FC236}">
                  <a16:creationId xmlns:a16="http://schemas.microsoft.com/office/drawing/2014/main" id="{F4771215-72F7-5E4F-8217-3070D87F5A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87" y="2172812"/>
              <a:ext cx="292329" cy="292329"/>
            </a:xfrm>
            <a:prstGeom prst="rect">
              <a:avLst/>
            </a:prstGeom>
          </p:spPr>
        </p:pic>
      </p:grpSp>
      <p:grpSp>
        <p:nvGrpSpPr>
          <p:cNvPr id="31" name="Group 30">
            <a:extLst>
              <a:ext uri="{FF2B5EF4-FFF2-40B4-BE49-F238E27FC236}">
                <a16:creationId xmlns:a16="http://schemas.microsoft.com/office/drawing/2014/main" id="{943A45DF-731B-7745-9CB5-DBCBCC719441}"/>
              </a:ext>
            </a:extLst>
          </p:cNvPr>
          <p:cNvGrpSpPr/>
          <p:nvPr/>
        </p:nvGrpSpPr>
        <p:grpSpPr>
          <a:xfrm>
            <a:off x="244388" y="3462845"/>
            <a:ext cx="461665" cy="461665"/>
            <a:chOff x="209382" y="2088145"/>
            <a:chExt cx="461665" cy="461665"/>
          </a:xfrm>
        </p:grpSpPr>
        <p:sp>
          <p:nvSpPr>
            <p:cNvPr id="32" name="Oval 31">
              <a:extLst>
                <a:ext uri="{FF2B5EF4-FFF2-40B4-BE49-F238E27FC236}">
                  <a16:creationId xmlns:a16="http://schemas.microsoft.com/office/drawing/2014/main" id="{65F05236-E451-6249-9296-FE3B331772D2}"/>
                </a:ext>
              </a:extLst>
            </p:cNvPr>
            <p:cNvSpPr/>
            <p:nvPr/>
          </p:nvSpPr>
          <p:spPr>
            <a:xfrm>
              <a:off x="209382" y="2088145"/>
              <a:ext cx="461665" cy="461665"/>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33" name="Graphic 32" descr="Checkmark with solid fill">
              <a:extLst>
                <a:ext uri="{FF2B5EF4-FFF2-40B4-BE49-F238E27FC236}">
                  <a16:creationId xmlns:a16="http://schemas.microsoft.com/office/drawing/2014/main" id="{F3480C48-B76E-404F-ABCD-CA62009C11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87" y="2172812"/>
              <a:ext cx="292329" cy="292329"/>
            </a:xfrm>
            <a:prstGeom prst="rect">
              <a:avLst/>
            </a:prstGeom>
          </p:spPr>
        </p:pic>
      </p:grpSp>
      <p:grpSp>
        <p:nvGrpSpPr>
          <p:cNvPr id="34" name="Group 33">
            <a:extLst>
              <a:ext uri="{FF2B5EF4-FFF2-40B4-BE49-F238E27FC236}">
                <a16:creationId xmlns:a16="http://schemas.microsoft.com/office/drawing/2014/main" id="{78A05A94-99B7-7640-82A8-15B8908FEDD0}"/>
              </a:ext>
            </a:extLst>
          </p:cNvPr>
          <p:cNvGrpSpPr/>
          <p:nvPr/>
        </p:nvGrpSpPr>
        <p:grpSpPr>
          <a:xfrm>
            <a:off x="249988" y="4576628"/>
            <a:ext cx="461665" cy="461665"/>
            <a:chOff x="209382" y="2088145"/>
            <a:chExt cx="461665" cy="461665"/>
          </a:xfrm>
        </p:grpSpPr>
        <p:sp>
          <p:nvSpPr>
            <p:cNvPr id="35" name="Oval 34">
              <a:extLst>
                <a:ext uri="{FF2B5EF4-FFF2-40B4-BE49-F238E27FC236}">
                  <a16:creationId xmlns:a16="http://schemas.microsoft.com/office/drawing/2014/main" id="{314AC094-E758-0D44-AF60-8E5CE83B52A6}"/>
                </a:ext>
              </a:extLst>
            </p:cNvPr>
            <p:cNvSpPr/>
            <p:nvPr/>
          </p:nvSpPr>
          <p:spPr>
            <a:xfrm>
              <a:off x="209382" y="2088145"/>
              <a:ext cx="461665" cy="461665"/>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36" name="Graphic 35" descr="Checkmark with solid fill">
              <a:extLst>
                <a:ext uri="{FF2B5EF4-FFF2-40B4-BE49-F238E27FC236}">
                  <a16:creationId xmlns:a16="http://schemas.microsoft.com/office/drawing/2014/main" id="{CC0DA578-AAAF-9447-AC48-5723580577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87" y="2172812"/>
              <a:ext cx="292329" cy="292329"/>
            </a:xfrm>
            <a:prstGeom prst="rect">
              <a:avLst/>
            </a:prstGeom>
          </p:spPr>
        </p:pic>
      </p:grpSp>
      <p:grpSp>
        <p:nvGrpSpPr>
          <p:cNvPr id="37" name="Group 36">
            <a:extLst>
              <a:ext uri="{FF2B5EF4-FFF2-40B4-BE49-F238E27FC236}">
                <a16:creationId xmlns:a16="http://schemas.microsoft.com/office/drawing/2014/main" id="{2D8CEE42-1DCF-F044-9A0D-E7A10FA530B3}"/>
              </a:ext>
            </a:extLst>
          </p:cNvPr>
          <p:cNvGrpSpPr/>
          <p:nvPr/>
        </p:nvGrpSpPr>
        <p:grpSpPr>
          <a:xfrm>
            <a:off x="249987" y="5690411"/>
            <a:ext cx="461665" cy="461665"/>
            <a:chOff x="209382" y="2088145"/>
            <a:chExt cx="461665" cy="461665"/>
          </a:xfrm>
        </p:grpSpPr>
        <p:sp>
          <p:nvSpPr>
            <p:cNvPr id="38" name="Oval 37">
              <a:extLst>
                <a:ext uri="{FF2B5EF4-FFF2-40B4-BE49-F238E27FC236}">
                  <a16:creationId xmlns:a16="http://schemas.microsoft.com/office/drawing/2014/main" id="{29F7517E-8ACF-6E49-9EBF-97661CFC07D8}"/>
                </a:ext>
              </a:extLst>
            </p:cNvPr>
            <p:cNvSpPr/>
            <p:nvPr/>
          </p:nvSpPr>
          <p:spPr>
            <a:xfrm>
              <a:off x="209382" y="2088145"/>
              <a:ext cx="461665" cy="461665"/>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39" name="Graphic 38" descr="Checkmark with solid fill">
              <a:extLst>
                <a:ext uri="{FF2B5EF4-FFF2-40B4-BE49-F238E27FC236}">
                  <a16:creationId xmlns:a16="http://schemas.microsoft.com/office/drawing/2014/main" id="{FC6D15AD-8E6F-954B-80B5-6B19B90A10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87" y="2172812"/>
              <a:ext cx="292329" cy="292329"/>
            </a:xfrm>
            <a:prstGeom prst="rect">
              <a:avLst/>
            </a:prstGeom>
          </p:spPr>
        </p:pic>
      </p:grpSp>
      <p:sp>
        <p:nvSpPr>
          <p:cNvPr id="40" name="TextBox 39">
            <a:extLst>
              <a:ext uri="{FF2B5EF4-FFF2-40B4-BE49-F238E27FC236}">
                <a16:creationId xmlns:a16="http://schemas.microsoft.com/office/drawing/2014/main" id="{26DCEA0A-19E1-2F48-BD3A-F4F03428574D}"/>
              </a:ext>
            </a:extLst>
          </p:cNvPr>
          <p:cNvSpPr txBox="1"/>
          <p:nvPr/>
        </p:nvSpPr>
        <p:spPr>
          <a:xfrm>
            <a:off x="7579972" y="2088145"/>
            <a:ext cx="4016415" cy="923330"/>
          </a:xfrm>
          <a:prstGeom prst="rect">
            <a:avLst/>
          </a:prstGeom>
          <a:noFill/>
        </p:spPr>
        <p:txBody>
          <a:bodyPr wrap="square" rtlCol="0">
            <a:spAutoFit/>
          </a:bodyPr>
          <a:lstStyle/>
          <a:p>
            <a:r>
              <a:rPr lang="es-ES_tradnl" i="1" dirty="0">
                <a:solidFill>
                  <a:schemeClr val="bg1"/>
                </a:solidFill>
                <a:latin typeface="Arial" panose="020B0604020202020204" pitchFamily="34" charset="0"/>
                <a:cs typeface="Arial" panose="020B0604020202020204" pitchFamily="34" charset="0"/>
              </a:rPr>
              <a:t>Reunirse en el interior con personas vacunadas sin máscara o con una distancia de 6 pies.</a:t>
            </a:r>
          </a:p>
        </p:txBody>
      </p:sp>
      <p:sp>
        <p:nvSpPr>
          <p:cNvPr id="41" name="TextBox 40">
            <a:extLst>
              <a:ext uri="{FF2B5EF4-FFF2-40B4-BE49-F238E27FC236}">
                <a16:creationId xmlns:a16="http://schemas.microsoft.com/office/drawing/2014/main" id="{D2DC64BD-17FA-4D4F-9881-C3700D9CFC9F}"/>
              </a:ext>
            </a:extLst>
          </p:cNvPr>
          <p:cNvSpPr txBox="1"/>
          <p:nvPr/>
        </p:nvSpPr>
        <p:spPr>
          <a:xfrm>
            <a:off x="7579972" y="3478927"/>
            <a:ext cx="4016415" cy="646331"/>
          </a:xfrm>
          <a:prstGeom prst="rect">
            <a:avLst/>
          </a:prstGeom>
          <a:noFill/>
        </p:spPr>
        <p:txBody>
          <a:bodyPr wrap="square" rtlCol="0">
            <a:spAutoFit/>
          </a:bodyPr>
          <a:lstStyle/>
          <a:p>
            <a:r>
              <a:rPr lang="es-ES_tradnl" i="1" dirty="0">
                <a:solidFill>
                  <a:schemeClr val="bg1"/>
                </a:solidFill>
                <a:latin typeface="Arial" panose="020B0604020202020204" pitchFamily="34" charset="0"/>
                <a:cs typeface="Arial" panose="020B0604020202020204" pitchFamily="34" charset="0"/>
              </a:rPr>
              <a:t>Reunirse afuera sin máscara, a menos que haya mucha gente.</a:t>
            </a:r>
          </a:p>
        </p:txBody>
      </p:sp>
      <p:sp>
        <p:nvSpPr>
          <p:cNvPr id="42" name="TextBox 41">
            <a:extLst>
              <a:ext uri="{FF2B5EF4-FFF2-40B4-BE49-F238E27FC236}">
                <a16:creationId xmlns:a16="http://schemas.microsoft.com/office/drawing/2014/main" id="{AF4438DF-5856-C645-A27D-E14C87E2386D}"/>
              </a:ext>
            </a:extLst>
          </p:cNvPr>
          <p:cNvSpPr txBox="1"/>
          <p:nvPr/>
        </p:nvSpPr>
        <p:spPr>
          <a:xfrm>
            <a:off x="7579972" y="4592710"/>
            <a:ext cx="4016415" cy="923330"/>
          </a:xfrm>
          <a:prstGeom prst="rect">
            <a:avLst/>
          </a:prstGeom>
          <a:noFill/>
        </p:spPr>
        <p:txBody>
          <a:bodyPr wrap="square" rtlCol="0">
            <a:spAutoFit/>
          </a:bodyPr>
          <a:lstStyle/>
          <a:p>
            <a:r>
              <a:rPr lang="es-ES_tradnl" i="1" dirty="0">
                <a:solidFill>
                  <a:schemeClr val="bg1"/>
                </a:solidFill>
                <a:latin typeface="Arial" panose="020B0604020202020204" pitchFamily="34" charset="0"/>
                <a:cs typeface="Arial" panose="020B0604020202020204" pitchFamily="34" charset="0"/>
              </a:rPr>
              <a:t>Viajar a los EEUU sin necesidad de hacerse la prueba ni de ponerse en cuarentena.</a:t>
            </a:r>
          </a:p>
        </p:txBody>
      </p:sp>
      <p:sp>
        <p:nvSpPr>
          <p:cNvPr id="43" name="TextBox 42">
            <a:extLst>
              <a:ext uri="{FF2B5EF4-FFF2-40B4-BE49-F238E27FC236}">
                <a16:creationId xmlns:a16="http://schemas.microsoft.com/office/drawing/2014/main" id="{2564E4C0-5897-2444-B890-B4FBCBC6A2CD}"/>
              </a:ext>
            </a:extLst>
          </p:cNvPr>
          <p:cNvSpPr txBox="1"/>
          <p:nvPr/>
        </p:nvSpPr>
        <p:spPr>
          <a:xfrm>
            <a:off x="7579971" y="5711882"/>
            <a:ext cx="4306025" cy="646331"/>
          </a:xfrm>
          <a:prstGeom prst="rect">
            <a:avLst/>
          </a:prstGeom>
          <a:noFill/>
        </p:spPr>
        <p:txBody>
          <a:bodyPr wrap="square" rtlCol="0">
            <a:spAutoFit/>
          </a:bodyPr>
          <a:lstStyle/>
          <a:p>
            <a:r>
              <a:rPr lang="es-ES_tradnl" i="1" dirty="0">
                <a:solidFill>
                  <a:schemeClr val="bg1"/>
                </a:solidFill>
                <a:latin typeface="Arial" panose="020B0604020202020204" pitchFamily="34" charset="0"/>
                <a:cs typeface="Arial" panose="020B0604020202020204" pitchFamily="34" charset="0"/>
              </a:rPr>
              <a:t>Estar cerca de otras personas incluso si ha estado cerca de alguien con COVID.</a:t>
            </a:r>
          </a:p>
        </p:txBody>
      </p:sp>
      <p:grpSp>
        <p:nvGrpSpPr>
          <p:cNvPr id="44" name="Group 43">
            <a:extLst>
              <a:ext uri="{FF2B5EF4-FFF2-40B4-BE49-F238E27FC236}">
                <a16:creationId xmlns:a16="http://schemas.microsoft.com/office/drawing/2014/main" id="{8F02F3AB-1C89-054E-9C54-E96774DFBE41}"/>
              </a:ext>
            </a:extLst>
          </p:cNvPr>
          <p:cNvGrpSpPr/>
          <p:nvPr/>
        </p:nvGrpSpPr>
        <p:grpSpPr>
          <a:xfrm>
            <a:off x="7025425" y="2151424"/>
            <a:ext cx="461665" cy="461665"/>
            <a:chOff x="209382" y="2088145"/>
            <a:chExt cx="461665" cy="461665"/>
          </a:xfrm>
        </p:grpSpPr>
        <p:sp>
          <p:nvSpPr>
            <p:cNvPr id="45" name="Oval 44">
              <a:extLst>
                <a:ext uri="{FF2B5EF4-FFF2-40B4-BE49-F238E27FC236}">
                  <a16:creationId xmlns:a16="http://schemas.microsoft.com/office/drawing/2014/main" id="{DEE5F1D0-4408-4C4F-8351-37F2A70572CA}"/>
                </a:ext>
              </a:extLst>
            </p:cNvPr>
            <p:cNvSpPr/>
            <p:nvPr/>
          </p:nvSpPr>
          <p:spPr>
            <a:xfrm>
              <a:off x="209382" y="2088145"/>
              <a:ext cx="461665" cy="461665"/>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6" name="Graphic 45" descr="Checkmark with solid fill">
              <a:extLst>
                <a:ext uri="{FF2B5EF4-FFF2-40B4-BE49-F238E27FC236}">
                  <a16:creationId xmlns:a16="http://schemas.microsoft.com/office/drawing/2014/main" id="{9AC0DDBF-4720-5946-ACFF-AE7D50A308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87" y="2172812"/>
              <a:ext cx="292329" cy="292329"/>
            </a:xfrm>
            <a:prstGeom prst="rect">
              <a:avLst/>
            </a:prstGeom>
          </p:spPr>
        </p:pic>
      </p:grpSp>
      <p:grpSp>
        <p:nvGrpSpPr>
          <p:cNvPr id="47" name="Group 46">
            <a:extLst>
              <a:ext uri="{FF2B5EF4-FFF2-40B4-BE49-F238E27FC236}">
                <a16:creationId xmlns:a16="http://schemas.microsoft.com/office/drawing/2014/main" id="{B13B5222-1879-F847-87BF-28167D47CC20}"/>
              </a:ext>
            </a:extLst>
          </p:cNvPr>
          <p:cNvGrpSpPr/>
          <p:nvPr/>
        </p:nvGrpSpPr>
        <p:grpSpPr>
          <a:xfrm>
            <a:off x="7060431" y="3526124"/>
            <a:ext cx="461665" cy="461665"/>
            <a:chOff x="209382" y="2088145"/>
            <a:chExt cx="461665" cy="461665"/>
          </a:xfrm>
        </p:grpSpPr>
        <p:sp>
          <p:nvSpPr>
            <p:cNvPr id="48" name="Oval 47">
              <a:extLst>
                <a:ext uri="{FF2B5EF4-FFF2-40B4-BE49-F238E27FC236}">
                  <a16:creationId xmlns:a16="http://schemas.microsoft.com/office/drawing/2014/main" id="{11DC3896-32EC-3F41-985A-5C74CD7B7DC3}"/>
                </a:ext>
              </a:extLst>
            </p:cNvPr>
            <p:cNvSpPr/>
            <p:nvPr/>
          </p:nvSpPr>
          <p:spPr>
            <a:xfrm>
              <a:off x="209382" y="2088145"/>
              <a:ext cx="461665" cy="461665"/>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9" name="Graphic 48" descr="Checkmark with solid fill">
              <a:extLst>
                <a:ext uri="{FF2B5EF4-FFF2-40B4-BE49-F238E27FC236}">
                  <a16:creationId xmlns:a16="http://schemas.microsoft.com/office/drawing/2014/main" id="{80A159BB-FFFA-D44C-9569-05F9EF313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87" y="2172812"/>
              <a:ext cx="292329" cy="292329"/>
            </a:xfrm>
            <a:prstGeom prst="rect">
              <a:avLst/>
            </a:prstGeom>
          </p:spPr>
        </p:pic>
      </p:grpSp>
      <p:grpSp>
        <p:nvGrpSpPr>
          <p:cNvPr id="50" name="Group 49">
            <a:extLst>
              <a:ext uri="{FF2B5EF4-FFF2-40B4-BE49-F238E27FC236}">
                <a16:creationId xmlns:a16="http://schemas.microsoft.com/office/drawing/2014/main" id="{49743B3E-7810-2041-8CCE-02DCBE80F7DA}"/>
              </a:ext>
            </a:extLst>
          </p:cNvPr>
          <p:cNvGrpSpPr/>
          <p:nvPr/>
        </p:nvGrpSpPr>
        <p:grpSpPr>
          <a:xfrm>
            <a:off x="7066031" y="4639907"/>
            <a:ext cx="461665" cy="461665"/>
            <a:chOff x="209382" y="2088145"/>
            <a:chExt cx="461665" cy="461665"/>
          </a:xfrm>
        </p:grpSpPr>
        <p:sp>
          <p:nvSpPr>
            <p:cNvPr id="51" name="Oval 50">
              <a:extLst>
                <a:ext uri="{FF2B5EF4-FFF2-40B4-BE49-F238E27FC236}">
                  <a16:creationId xmlns:a16="http://schemas.microsoft.com/office/drawing/2014/main" id="{4C313D9E-63F6-274F-BA13-9C6F58F94E84}"/>
                </a:ext>
              </a:extLst>
            </p:cNvPr>
            <p:cNvSpPr/>
            <p:nvPr/>
          </p:nvSpPr>
          <p:spPr>
            <a:xfrm>
              <a:off x="209382" y="2088145"/>
              <a:ext cx="461665" cy="461665"/>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2" name="Graphic 51" descr="Checkmark with solid fill">
              <a:extLst>
                <a:ext uri="{FF2B5EF4-FFF2-40B4-BE49-F238E27FC236}">
                  <a16:creationId xmlns:a16="http://schemas.microsoft.com/office/drawing/2014/main" id="{9C617673-57CE-534D-BFD1-7805481F5C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87" y="2172812"/>
              <a:ext cx="292329" cy="292329"/>
            </a:xfrm>
            <a:prstGeom prst="rect">
              <a:avLst/>
            </a:prstGeom>
          </p:spPr>
        </p:pic>
      </p:grpSp>
      <p:grpSp>
        <p:nvGrpSpPr>
          <p:cNvPr id="53" name="Group 52">
            <a:extLst>
              <a:ext uri="{FF2B5EF4-FFF2-40B4-BE49-F238E27FC236}">
                <a16:creationId xmlns:a16="http://schemas.microsoft.com/office/drawing/2014/main" id="{44D0B3E8-2A0F-EE4A-9038-82DD13F0FA4F}"/>
              </a:ext>
            </a:extLst>
          </p:cNvPr>
          <p:cNvGrpSpPr/>
          <p:nvPr/>
        </p:nvGrpSpPr>
        <p:grpSpPr>
          <a:xfrm>
            <a:off x="7066030" y="5753690"/>
            <a:ext cx="461665" cy="461665"/>
            <a:chOff x="209382" y="2088145"/>
            <a:chExt cx="461665" cy="461665"/>
          </a:xfrm>
        </p:grpSpPr>
        <p:sp>
          <p:nvSpPr>
            <p:cNvPr id="54" name="Oval 53">
              <a:extLst>
                <a:ext uri="{FF2B5EF4-FFF2-40B4-BE49-F238E27FC236}">
                  <a16:creationId xmlns:a16="http://schemas.microsoft.com/office/drawing/2014/main" id="{53270488-0FEB-A64D-8C44-0D50CE339855}"/>
                </a:ext>
              </a:extLst>
            </p:cNvPr>
            <p:cNvSpPr/>
            <p:nvPr/>
          </p:nvSpPr>
          <p:spPr>
            <a:xfrm>
              <a:off x="209382" y="2088145"/>
              <a:ext cx="461665" cy="461665"/>
            </a:xfrm>
            <a:prstGeom prst="ellipse">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5" name="Graphic 54" descr="Checkmark with solid fill">
              <a:extLst>
                <a:ext uri="{FF2B5EF4-FFF2-40B4-BE49-F238E27FC236}">
                  <a16:creationId xmlns:a16="http://schemas.microsoft.com/office/drawing/2014/main" id="{2488AF45-AFBE-BA44-BF59-796CB7C75D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87" y="2172812"/>
              <a:ext cx="292329" cy="292329"/>
            </a:xfrm>
            <a:prstGeom prst="rect">
              <a:avLst/>
            </a:prstGeom>
          </p:spPr>
        </p:pic>
      </p:grpSp>
      <p:pic>
        <p:nvPicPr>
          <p:cNvPr id="5" name="Picture 4" descr="A group of people in a kitchen&#10;&#10;Description automatically generated with medium confidence">
            <a:extLst>
              <a:ext uri="{FF2B5EF4-FFF2-40B4-BE49-F238E27FC236}">
                <a16:creationId xmlns:a16="http://schemas.microsoft.com/office/drawing/2014/main" id="{AD1D59F6-0A6D-6349-8E91-E6BC3F64DD78}"/>
              </a:ext>
            </a:extLst>
          </p:cNvPr>
          <p:cNvPicPr>
            <a:picLocks noChangeAspect="1"/>
          </p:cNvPicPr>
          <p:nvPr/>
        </p:nvPicPr>
        <p:blipFill rotWithShape="1">
          <a:blip r:embed="rId5"/>
          <a:srcRect t="24738"/>
          <a:stretch/>
        </p:blipFill>
        <p:spPr>
          <a:xfrm>
            <a:off x="4844177" y="1949387"/>
            <a:ext cx="2070286" cy="1039899"/>
          </a:xfrm>
          <a:prstGeom prst="ellipse">
            <a:avLst/>
          </a:prstGeom>
        </p:spPr>
      </p:pic>
      <p:pic>
        <p:nvPicPr>
          <p:cNvPr id="7" name="Picture 6" descr="A picture containing outdoor, sky, person, water&#10;&#10;Description automatically generated">
            <a:extLst>
              <a:ext uri="{FF2B5EF4-FFF2-40B4-BE49-F238E27FC236}">
                <a16:creationId xmlns:a16="http://schemas.microsoft.com/office/drawing/2014/main" id="{7515D418-2E31-0446-A457-6C007CCE649F}"/>
              </a:ext>
            </a:extLst>
          </p:cNvPr>
          <p:cNvPicPr>
            <a:picLocks noChangeAspect="1"/>
          </p:cNvPicPr>
          <p:nvPr/>
        </p:nvPicPr>
        <p:blipFill rotWithShape="1">
          <a:blip r:embed="rId6"/>
          <a:srcRect b="38651"/>
          <a:stretch/>
        </p:blipFill>
        <p:spPr>
          <a:xfrm>
            <a:off x="4838220" y="3198960"/>
            <a:ext cx="2070286" cy="933522"/>
          </a:xfrm>
          <a:prstGeom prst="ellipse">
            <a:avLst/>
          </a:prstGeom>
        </p:spPr>
      </p:pic>
      <p:pic>
        <p:nvPicPr>
          <p:cNvPr id="9" name="Picture 8" descr="A picture containing text, building, person, people&#10;&#10;Description automatically generated">
            <a:extLst>
              <a:ext uri="{FF2B5EF4-FFF2-40B4-BE49-F238E27FC236}">
                <a16:creationId xmlns:a16="http://schemas.microsoft.com/office/drawing/2014/main" id="{07302E51-9554-634F-83CF-DBFA45ED2761}"/>
              </a:ext>
            </a:extLst>
          </p:cNvPr>
          <p:cNvPicPr>
            <a:picLocks noChangeAspect="1"/>
          </p:cNvPicPr>
          <p:nvPr/>
        </p:nvPicPr>
        <p:blipFill rotWithShape="1">
          <a:blip r:embed="rId7"/>
          <a:srcRect t="21575" b="12003"/>
          <a:stretch/>
        </p:blipFill>
        <p:spPr>
          <a:xfrm>
            <a:off x="4833384" y="4342156"/>
            <a:ext cx="2072704" cy="914400"/>
          </a:xfrm>
          <a:prstGeom prst="ellipse">
            <a:avLst/>
          </a:prstGeom>
        </p:spPr>
      </p:pic>
      <p:pic>
        <p:nvPicPr>
          <p:cNvPr id="12" name="Picture 11" descr="A picture containing person, indoor, cellphone&#10;&#10;Description automatically generated">
            <a:extLst>
              <a:ext uri="{FF2B5EF4-FFF2-40B4-BE49-F238E27FC236}">
                <a16:creationId xmlns:a16="http://schemas.microsoft.com/office/drawing/2014/main" id="{D6E00298-C98B-3345-97D9-960E271D932E}"/>
              </a:ext>
            </a:extLst>
          </p:cNvPr>
          <p:cNvPicPr>
            <a:picLocks noChangeAspect="1"/>
          </p:cNvPicPr>
          <p:nvPr/>
        </p:nvPicPr>
        <p:blipFill rotWithShape="1">
          <a:blip r:embed="rId8"/>
          <a:srcRect t="781" b="24273"/>
          <a:stretch/>
        </p:blipFill>
        <p:spPr>
          <a:xfrm>
            <a:off x="4833384" y="5464571"/>
            <a:ext cx="2079190" cy="1039899"/>
          </a:xfrm>
          <a:prstGeom prst="ellipse">
            <a:avLst/>
          </a:prstGeom>
        </p:spPr>
      </p:pic>
    </p:spTree>
    <p:extLst>
      <p:ext uri="{BB962C8B-B14F-4D97-AF65-F5344CB8AC3E}">
        <p14:creationId xmlns:p14="http://schemas.microsoft.com/office/powerpoint/2010/main" val="155036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4" grpId="0"/>
      <p:bldP spid="40" grpId="0"/>
      <p:bldP spid="41" grpId="0"/>
      <p:bldP spid="42" grpId="0"/>
      <p:bldP spid="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6026</TotalTime>
  <Words>7512</Words>
  <Application>Microsoft Macintosh PowerPoint</Application>
  <PresentationFormat>Widescreen</PresentationFormat>
  <Paragraphs>733</Paragraphs>
  <Slides>59</Slides>
  <Notes>53</Notes>
  <HiddenSlides>0</HiddenSlides>
  <MMClips>0</MMClips>
  <ScaleCrop>false</ScaleCrop>
  <HeadingPairs>
    <vt:vector size="6" baseType="variant">
      <vt:variant>
        <vt:lpstr>Fonts Used</vt:lpstr>
      </vt:variant>
      <vt:variant>
        <vt:i4>4</vt:i4>
      </vt:variant>
      <vt:variant>
        <vt:lpstr>Theme</vt:lpstr>
      </vt:variant>
      <vt:variant>
        <vt:i4>12</vt:i4>
      </vt:variant>
      <vt:variant>
        <vt:lpstr>Slide Titles</vt:lpstr>
      </vt:variant>
      <vt:variant>
        <vt:i4>59</vt:i4>
      </vt:variant>
    </vt:vector>
  </HeadingPairs>
  <TitlesOfParts>
    <vt:vector size="75" baseType="lpstr">
      <vt:lpstr>Arial</vt:lpstr>
      <vt:lpstr>Calibri</vt:lpstr>
      <vt:lpstr>Century Gothic</vt:lpstr>
      <vt:lpstr>Wingdings</vt:lpstr>
      <vt:lpstr>Office Theme</vt:lpstr>
      <vt:lpstr>1_Office Theme</vt:lpstr>
      <vt:lpstr>3_Office Theme</vt:lpstr>
      <vt:lpstr>4_Office Theme</vt:lpstr>
      <vt:lpstr>5_Office Theme</vt:lpstr>
      <vt:lpstr>7_Office Theme</vt:lpstr>
      <vt:lpstr>8_Office Theme</vt:lpstr>
      <vt:lpstr>9_Office Theme</vt:lpstr>
      <vt:lpstr>10_Office Theme</vt:lpstr>
      <vt:lpstr>11_Office Theme</vt:lpstr>
      <vt:lpstr>12_Office Theme</vt:lpstr>
      <vt:lpstr>6_Office Theme</vt:lpstr>
      <vt:lpstr>PowerPoint Presentation</vt:lpstr>
      <vt:lpstr>PowerPoint Presentation</vt:lpstr>
      <vt:lpstr>Robyn Correll, MPH, CHWI </vt:lpstr>
      <vt:lpstr>PowerPoint Presentation</vt:lpstr>
      <vt:lpstr>Anyone over 16 is eligible to get vaccinated, including those without legal residency status or identification. </vt:lpstr>
      <vt:lpstr>COVID-19 vaccines protect people from getting seriously sick or dying from COVID-19. </vt:lpstr>
      <vt:lpstr>PowerPoint Presentation</vt:lpstr>
      <vt:lpstr>Side effects</vt:lpstr>
      <vt:lpstr>Two weeks after getting vaccinated, you can more safely… </vt:lpstr>
      <vt:lpstr>Getting vaccinate is a choice.  And a lot can go into making that decision. </vt:lpstr>
      <vt:lpstr>Compassion Compasión</vt:lpstr>
      <vt:lpstr>There is no “One Size Fits All” approach to increasing vaccine confidence. </vt:lpstr>
      <vt:lpstr>PowerPoint Presentation</vt:lpstr>
      <vt:lpstr>PowerPoint Presentation</vt:lpstr>
      <vt:lpstr>PowerPoint Presentation</vt:lpstr>
      <vt:lpstr>All vaccines must go through clinical trials before they can be used in the U.S. </vt:lpstr>
      <vt:lpstr>PowerPoint Presentation</vt:lpstr>
      <vt:lpstr>Multiple systems are set up to watch for extremely rare side effects. </vt:lpstr>
      <vt:lpstr>Research must continue to show the benefits of a vaccine outweigh the risks. </vt:lpstr>
      <vt:lpstr>PowerPoint Presentation</vt:lpstr>
      <vt:lpstr>PowerPoint Presentation</vt:lpstr>
      <vt:lpstr>PowerPoint Presentation</vt:lpstr>
      <vt:lpstr>PowerPoint Presentation</vt:lpstr>
      <vt:lpstr>PowerPoint Presentation</vt:lpstr>
      <vt:lpstr>PowerPoint Presentation</vt:lpstr>
      <vt:lpstr>What happened?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Anti-vaccine activists push this message because they know it upsets people.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vt:lpstr>
      <vt:lpstr>PowerPoint Presentation</vt:lpstr>
      <vt:lpstr>Thank you to   Gracias 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Carlyle</dc:creator>
  <cp:lastModifiedBy>Robyn Correll</cp:lastModifiedBy>
  <cp:revision>151</cp:revision>
  <cp:lastPrinted>2021-05-05T02:46:10Z</cp:lastPrinted>
  <dcterms:created xsi:type="dcterms:W3CDTF">2021-04-30T14:54:51Z</dcterms:created>
  <dcterms:modified xsi:type="dcterms:W3CDTF">2021-05-05T19:51:10Z</dcterms:modified>
</cp:coreProperties>
</file>